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theme/themeOverride3.xml" ContentType="application/vnd.openxmlformats-officedocument.themeOverride+xml"/>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heme/themeOverride2.xml" ContentType="application/vnd.openxmlformats-officedocument.themeOverride+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3" r:id="rId1"/>
    <p:sldMasterId id="2147483895" r:id="rId2"/>
    <p:sldMasterId id="2147483907" r:id="rId3"/>
  </p:sldMasterIdLst>
  <p:notesMasterIdLst>
    <p:notesMasterId r:id="rId18"/>
  </p:notesMasterIdLst>
  <p:handoutMasterIdLst>
    <p:handoutMasterId r:id="rId19"/>
  </p:handoutMasterIdLst>
  <p:sldIdLst>
    <p:sldId id="367" r:id="rId4"/>
    <p:sldId id="302" r:id="rId5"/>
    <p:sldId id="330" r:id="rId6"/>
    <p:sldId id="366" r:id="rId7"/>
    <p:sldId id="342" r:id="rId8"/>
    <p:sldId id="344" r:id="rId9"/>
    <p:sldId id="346" r:id="rId10"/>
    <p:sldId id="280" r:id="rId11"/>
    <p:sldId id="357" r:id="rId12"/>
    <p:sldId id="358" r:id="rId13"/>
    <p:sldId id="359" r:id="rId14"/>
    <p:sldId id="361" r:id="rId15"/>
    <p:sldId id="362" r:id="rId16"/>
    <p:sldId id="364" r:id="rId17"/>
  </p:sldIdLst>
  <p:sldSz cx="9144000" cy="6858000" type="screen4x3"/>
  <p:notesSz cx="6858000" cy="9077325"/>
  <p:defaultTextStyle>
    <a:defPPr>
      <a:defRPr lang="en-US"/>
    </a:defPPr>
    <a:lvl1pPr algn="l" rtl="0" fontAlgn="base">
      <a:spcBef>
        <a:spcPct val="0"/>
      </a:spcBef>
      <a:spcAft>
        <a:spcPct val="0"/>
      </a:spcAft>
      <a:defRPr kern="1200">
        <a:solidFill>
          <a:schemeClr val="tx1"/>
        </a:solidFill>
        <a:latin typeface="Arial" charset="0"/>
        <a:ea typeface="ＭＳ Ｐゴシック" pitchFamily="-20"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20"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20"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20"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20" charset="-128"/>
        <a:cs typeface="+mn-cs"/>
      </a:defRPr>
    </a:lvl5pPr>
    <a:lvl6pPr marL="2286000" algn="l" defTabSz="914400" rtl="0" eaLnBrk="1" latinLnBrk="0" hangingPunct="1">
      <a:defRPr kern="1200">
        <a:solidFill>
          <a:schemeClr val="tx1"/>
        </a:solidFill>
        <a:latin typeface="Arial" charset="0"/>
        <a:ea typeface="ＭＳ Ｐゴシック" pitchFamily="-20" charset="-128"/>
        <a:cs typeface="+mn-cs"/>
      </a:defRPr>
    </a:lvl6pPr>
    <a:lvl7pPr marL="2743200" algn="l" defTabSz="914400" rtl="0" eaLnBrk="1" latinLnBrk="0" hangingPunct="1">
      <a:defRPr kern="1200">
        <a:solidFill>
          <a:schemeClr val="tx1"/>
        </a:solidFill>
        <a:latin typeface="Arial" charset="0"/>
        <a:ea typeface="ＭＳ Ｐゴシック" pitchFamily="-20" charset="-128"/>
        <a:cs typeface="+mn-cs"/>
      </a:defRPr>
    </a:lvl7pPr>
    <a:lvl8pPr marL="3200400" algn="l" defTabSz="914400" rtl="0" eaLnBrk="1" latinLnBrk="0" hangingPunct="1">
      <a:defRPr kern="1200">
        <a:solidFill>
          <a:schemeClr val="tx1"/>
        </a:solidFill>
        <a:latin typeface="Arial" charset="0"/>
        <a:ea typeface="ＭＳ Ｐゴシック" pitchFamily="-20" charset="-128"/>
        <a:cs typeface="+mn-cs"/>
      </a:defRPr>
    </a:lvl8pPr>
    <a:lvl9pPr marL="3657600" algn="l" defTabSz="914400" rtl="0" eaLnBrk="1" latinLnBrk="0" hangingPunct="1">
      <a:defRPr kern="1200">
        <a:solidFill>
          <a:schemeClr val="tx1"/>
        </a:solidFill>
        <a:latin typeface="Arial" charset="0"/>
        <a:ea typeface="ＭＳ Ｐゴシック" pitchFamily="-2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0000"/>
    <a:srgbClr val="EAEAEA"/>
    <a:srgbClr val="66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70500" autoAdjust="0"/>
  </p:normalViewPr>
  <p:slideViewPr>
    <p:cSldViewPr>
      <p:cViewPr varScale="1">
        <p:scale>
          <a:sx n="54" d="100"/>
          <a:sy n="54" d="100"/>
        </p:scale>
        <p:origin x="-161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1788" y="-96"/>
      </p:cViewPr>
      <p:guideLst>
        <p:guide orient="horz" pos="2859"/>
        <p:guide pos="2160"/>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666"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13667" name="Rectangle 3"/>
          <p:cNvSpPr>
            <a:spLocks noGrp="1" noChangeArrowheads="1"/>
          </p:cNvSpPr>
          <p:nvPr>
            <p:ph type="dt" sz="quarter" idx="1"/>
          </p:nvPr>
        </p:nvSpPr>
        <p:spPr bwMode="auto">
          <a:xfrm>
            <a:off x="3884613"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13668" name="Rectangle 4"/>
          <p:cNvSpPr>
            <a:spLocks noGrp="1" noChangeArrowheads="1"/>
          </p:cNvSpPr>
          <p:nvPr>
            <p:ph type="ftr" sz="quarter" idx="2"/>
          </p:nvPr>
        </p:nvSpPr>
        <p:spPr bwMode="auto">
          <a:xfrm>
            <a:off x="0" y="8621713"/>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13669" name="Rectangle 5"/>
          <p:cNvSpPr>
            <a:spLocks noGrp="1" noChangeArrowheads="1"/>
          </p:cNvSpPr>
          <p:nvPr>
            <p:ph type="sldNum" sz="quarter" idx="3"/>
          </p:nvPr>
        </p:nvSpPr>
        <p:spPr bwMode="auto">
          <a:xfrm>
            <a:off x="3884613" y="8621713"/>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0924143-E3B6-437B-9B24-6848E2E59836}"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9699" name="Rectangle 3"/>
          <p:cNvSpPr>
            <a:spLocks noGrp="1" noChangeArrowheads="1"/>
          </p:cNvSpPr>
          <p:nvPr>
            <p:ph type="dt" idx="1"/>
          </p:nvPr>
        </p:nvSpPr>
        <p:spPr bwMode="auto">
          <a:xfrm>
            <a:off x="3884613"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8916" name="Rectangle 4"/>
          <p:cNvSpPr>
            <a:spLocks noRot="1" noChangeArrowheads="1" noTextEdit="1"/>
          </p:cNvSpPr>
          <p:nvPr>
            <p:ph type="sldImg" idx="2"/>
          </p:nvPr>
        </p:nvSpPr>
        <p:spPr bwMode="auto">
          <a:xfrm>
            <a:off x="1160463" y="681038"/>
            <a:ext cx="4538662" cy="340360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5800" y="4311650"/>
            <a:ext cx="5486400" cy="40846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8621713"/>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9703" name="Rectangle 7"/>
          <p:cNvSpPr>
            <a:spLocks noGrp="1" noChangeArrowheads="1"/>
          </p:cNvSpPr>
          <p:nvPr>
            <p:ph type="sldNum" sz="quarter" idx="5"/>
          </p:nvPr>
        </p:nvSpPr>
        <p:spPr bwMode="auto">
          <a:xfrm>
            <a:off x="3884613" y="8621713"/>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E17CBC5-8487-4383-8059-086DDF3C93CD}"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9" charset="-128"/>
        <a:cs typeface="ＭＳ Ｐゴシック" pitchFamily="19"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68"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68"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68"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6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E17CBC5-8487-4383-8059-086DDF3C93C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5AC9B8CF-125B-4EC1-9587-47EC9D292893}" type="slidenum">
              <a:rPr lang="en-US"/>
              <a:pPr/>
              <a:t>10</a:t>
            </a:fld>
            <a:endParaRPr lang="en-US"/>
          </a:p>
        </p:txBody>
      </p:sp>
      <p:sp>
        <p:nvSpPr>
          <p:cNvPr id="58371" name="Rectangle 7"/>
          <p:cNvSpPr txBox="1">
            <a:spLocks noGrp="1" noChangeArrowheads="1"/>
          </p:cNvSpPr>
          <p:nvPr/>
        </p:nvSpPr>
        <p:spPr bwMode="auto">
          <a:xfrm>
            <a:off x="3884613" y="8621713"/>
            <a:ext cx="2971800" cy="454025"/>
          </a:xfrm>
          <a:prstGeom prst="rect">
            <a:avLst/>
          </a:prstGeom>
          <a:noFill/>
          <a:ln w="9525">
            <a:noFill/>
            <a:miter lim="800000"/>
            <a:headEnd/>
            <a:tailEnd/>
          </a:ln>
        </p:spPr>
        <p:txBody>
          <a:bodyPr anchor="b"/>
          <a:lstStyle/>
          <a:p>
            <a:pPr algn="r"/>
            <a:fld id="{5B71A356-524D-4DA0-9B80-6C3122BBB700}" type="slidenum">
              <a:rPr lang="en-US" sz="1200"/>
              <a:pPr algn="r"/>
              <a:t>10</a:t>
            </a:fld>
            <a:endParaRPr lang="en-US" sz="1200"/>
          </a:p>
        </p:txBody>
      </p:sp>
      <p:sp>
        <p:nvSpPr>
          <p:cNvPr id="58372" name="Rectangle 2"/>
          <p:cNvSpPr>
            <a:spLocks noRot="1" noChangeArrowheads="1" noTextEdit="1"/>
          </p:cNvSpPr>
          <p:nvPr>
            <p:ph type="sldImg"/>
          </p:nvPr>
        </p:nvSpPr>
        <p:spPr>
          <a:ln/>
        </p:spPr>
      </p:sp>
      <p:sp>
        <p:nvSpPr>
          <p:cNvPr id="58373" name="Rectangle 3"/>
          <p:cNvSpPr>
            <a:spLocks noGrp="1" noChangeArrowheads="1"/>
          </p:cNvSpPr>
          <p:nvPr>
            <p:ph type="body" idx="1"/>
          </p:nvPr>
        </p:nvSpPr>
        <p:spPr>
          <a:noFill/>
          <a:ln/>
        </p:spPr>
        <p:txBody>
          <a:bodyPr/>
          <a:lstStyle/>
          <a:p>
            <a:pPr eaLnBrk="1" hangingPunct="1"/>
            <a:r>
              <a:rPr lang="en-US" smtClean="0">
                <a:ea typeface="ＭＳ Ｐゴシック" pitchFamily="-20" charset="-128"/>
              </a:rPr>
              <a:t>Jen- 7 mins for slides 21-28</a:t>
            </a:r>
          </a:p>
          <a:p>
            <a:pPr eaLnBrk="1" hangingPunct="1"/>
            <a:endParaRPr lang="en-US" smtClean="0">
              <a:ea typeface="ＭＳ Ｐゴシック" pitchFamily="-20"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A73B95AA-77D2-4868-B015-799AFAEC175C}" type="slidenum">
              <a:rPr lang="en-US"/>
              <a:pPr/>
              <a:t>11</a:t>
            </a:fld>
            <a:endParaRPr lang="en-US"/>
          </a:p>
        </p:txBody>
      </p:sp>
      <p:sp>
        <p:nvSpPr>
          <p:cNvPr id="60419" name="Rectangle 7"/>
          <p:cNvSpPr txBox="1">
            <a:spLocks noGrp="1" noChangeArrowheads="1"/>
          </p:cNvSpPr>
          <p:nvPr/>
        </p:nvSpPr>
        <p:spPr bwMode="auto">
          <a:xfrm>
            <a:off x="3884613" y="8621713"/>
            <a:ext cx="2971800" cy="454025"/>
          </a:xfrm>
          <a:prstGeom prst="rect">
            <a:avLst/>
          </a:prstGeom>
          <a:noFill/>
          <a:ln w="9525">
            <a:noFill/>
            <a:miter lim="800000"/>
            <a:headEnd/>
            <a:tailEnd/>
          </a:ln>
        </p:spPr>
        <p:txBody>
          <a:bodyPr anchor="b"/>
          <a:lstStyle/>
          <a:p>
            <a:pPr algn="r"/>
            <a:fld id="{C93CA6EE-0F22-4C5E-8951-C33854514743}" type="slidenum">
              <a:rPr lang="en-US" sz="1200"/>
              <a:pPr algn="r"/>
              <a:t>11</a:t>
            </a:fld>
            <a:endParaRPr lang="en-US" sz="1200"/>
          </a:p>
        </p:txBody>
      </p:sp>
      <p:sp>
        <p:nvSpPr>
          <p:cNvPr id="60420" name="Rectangle 2"/>
          <p:cNvSpPr>
            <a:spLocks noRot="1" noChangeArrowheads="1" noTextEdit="1"/>
          </p:cNvSpPr>
          <p:nvPr>
            <p:ph type="sldImg"/>
          </p:nvPr>
        </p:nvSpPr>
        <p:spPr>
          <a:ln/>
        </p:spPr>
      </p:sp>
      <p:sp>
        <p:nvSpPr>
          <p:cNvPr id="60421" name="Rectangle 3"/>
          <p:cNvSpPr>
            <a:spLocks noGrp="1" noChangeArrowheads="1"/>
          </p:cNvSpPr>
          <p:nvPr>
            <p:ph type="body" idx="1"/>
          </p:nvPr>
        </p:nvSpPr>
        <p:spPr>
          <a:noFill/>
          <a:ln/>
        </p:spPr>
        <p:txBody>
          <a:bodyPr/>
          <a:lstStyle/>
          <a:p>
            <a:pPr eaLnBrk="1" hangingPunct="1"/>
            <a:r>
              <a:rPr lang="en-US" smtClean="0">
                <a:ea typeface="ＭＳ Ｐゴシック" pitchFamily="-20" charset="-128"/>
              </a:rPr>
              <a:t>Jen- 7 mins for slides 21-28</a:t>
            </a:r>
          </a:p>
          <a:p>
            <a:pPr eaLnBrk="1" hangingPunct="1"/>
            <a:endParaRPr lang="en-US" smtClean="0">
              <a:ea typeface="ＭＳ Ｐゴシック" pitchFamily="-20" charset="-128"/>
            </a:endParaRPr>
          </a:p>
          <a:p>
            <a:pPr eaLnBrk="1" hangingPunct="1"/>
            <a:r>
              <a:rPr lang="en-US" smtClean="0">
                <a:ea typeface="ＭＳ Ｐゴシック" pitchFamily="-20" charset="-128"/>
              </a:rPr>
              <a:t>Wilks’ lambda is RDAS &amp; RCS together</a:t>
            </a:r>
          </a:p>
          <a:p>
            <a:pPr eaLnBrk="1" hangingPunct="1"/>
            <a:endParaRPr lang="en-US" smtClean="0">
              <a:ea typeface="ＭＳ Ｐゴシック" pitchFamily="-20" charset="-128"/>
            </a:endParaRPr>
          </a:p>
          <a:p>
            <a:pPr eaLnBrk="1" hangingPunct="1"/>
            <a:r>
              <a:rPr lang="en-US" smtClean="0">
                <a:ea typeface="ＭＳ Ｐゴシック" pitchFamily="-20" charset="-128"/>
              </a:rPr>
              <a:t>RDAS on it’s own is significant on it’s own with a linear trend F (1,59)=13.77, p&lt;.001</a:t>
            </a:r>
          </a:p>
          <a:p>
            <a:pPr eaLnBrk="1" hangingPunct="1"/>
            <a:r>
              <a:rPr lang="en-US" smtClean="0">
                <a:ea typeface="ＭＳ Ｐゴシック" pitchFamily="-20" charset="-128"/>
              </a:rPr>
              <a:t>Quadratic was also significant F (1, 59) = 29.85, p&lt;.001  (not unusual in couples tx outcome studies where other studies have found an erosion of results at about 6 months and then a leveling out or even increase in results by the 2 year mark- I think it’s Baucom’s research, could look it up later.</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96F2E9FB-EA59-492D-8634-7DF70D5581C8}" type="slidenum">
              <a:rPr lang="en-US"/>
              <a:pPr/>
              <a:t>12</a:t>
            </a:fld>
            <a:endParaRPr lang="en-US"/>
          </a:p>
        </p:txBody>
      </p:sp>
      <p:sp>
        <p:nvSpPr>
          <p:cNvPr id="62467" name="Rectangle 7"/>
          <p:cNvSpPr txBox="1">
            <a:spLocks noGrp="1" noChangeArrowheads="1"/>
          </p:cNvSpPr>
          <p:nvPr/>
        </p:nvSpPr>
        <p:spPr bwMode="auto">
          <a:xfrm>
            <a:off x="3884613" y="8621713"/>
            <a:ext cx="2971800" cy="454025"/>
          </a:xfrm>
          <a:prstGeom prst="rect">
            <a:avLst/>
          </a:prstGeom>
          <a:noFill/>
          <a:ln w="9525">
            <a:noFill/>
            <a:miter lim="800000"/>
            <a:headEnd/>
            <a:tailEnd/>
          </a:ln>
        </p:spPr>
        <p:txBody>
          <a:bodyPr anchor="b"/>
          <a:lstStyle/>
          <a:p>
            <a:pPr algn="r"/>
            <a:fld id="{C98A4DAE-2509-4191-8CCB-A56A1ED99557}" type="slidenum">
              <a:rPr lang="en-US" sz="1200"/>
              <a:pPr algn="r"/>
              <a:t>12</a:t>
            </a:fld>
            <a:endParaRPr lang="en-US" sz="1200"/>
          </a:p>
        </p:txBody>
      </p:sp>
      <p:sp>
        <p:nvSpPr>
          <p:cNvPr id="62468" name="Rectangle 2"/>
          <p:cNvSpPr>
            <a:spLocks noRot="1" noChangeArrowheads="1" noTextEdit="1"/>
          </p:cNvSpPr>
          <p:nvPr>
            <p:ph type="sldImg"/>
          </p:nvPr>
        </p:nvSpPr>
        <p:spPr>
          <a:ln/>
        </p:spPr>
      </p:sp>
      <p:sp>
        <p:nvSpPr>
          <p:cNvPr id="62469" name="Rectangle 3"/>
          <p:cNvSpPr>
            <a:spLocks noGrp="1" noChangeArrowheads="1"/>
          </p:cNvSpPr>
          <p:nvPr>
            <p:ph type="body" idx="1"/>
          </p:nvPr>
        </p:nvSpPr>
        <p:spPr>
          <a:noFill/>
          <a:ln/>
        </p:spPr>
        <p:txBody>
          <a:bodyPr/>
          <a:lstStyle/>
          <a:p>
            <a:pPr eaLnBrk="1" hangingPunct="1"/>
            <a:r>
              <a:rPr lang="en-US" smtClean="0">
                <a:ea typeface="ＭＳ Ｐゴシック" pitchFamily="-20" charset="-128"/>
              </a:rPr>
              <a:t>Jen- 7 mins for slides 21-28</a:t>
            </a:r>
          </a:p>
          <a:p>
            <a:pPr eaLnBrk="1" hangingPunct="1"/>
            <a:endParaRPr lang="en-US" smtClean="0">
              <a:ea typeface="ＭＳ Ｐゴシック" pitchFamily="-20" charset="-128"/>
            </a:endParaRPr>
          </a:p>
          <a:p>
            <a:pPr eaLnBrk="1" hangingPunct="1"/>
            <a:r>
              <a:rPr lang="en-US" smtClean="0">
                <a:ea typeface="ＭＳ Ｐゴシック" pitchFamily="-20" charset="-128"/>
              </a:rPr>
              <a:t>Wilks’ lambda is all 4 codings together</a:t>
            </a:r>
          </a:p>
          <a:p>
            <a:pPr eaLnBrk="1" hangingPunct="1"/>
            <a:endParaRPr lang="en-US" smtClean="0">
              <a:ea typeface="ＭＳ Ｐゴシック" pitchFamily="-20" charset="-128"/>
            </a:endParaRPr>
          </a:p>
          <a:p>
            <a:pPr eaLnBrk="1" hangingPunct="1"/>
            <a:r>
              <a:rPr lang="en-US" smtClean="0">
                <a:ea typeface="ＭＳ Ｐゴシック" pitchFamily="-20" charset="-128"/>
              </a:rPr>
              <a:t>Uswe p&lt;.01 as our criteria for significance with so many analyses</a:t>
            </a:r>
          </a:p>
          <a:p>
            <a:pPr eaLnBrk="1" hangingPunct="1"/>
            <a:endParaRPr lang="en-US" smtClean="0">
              <a:ea typeface="ＭＳ Ｐゴシック" pitchFamily="-20" charset="-128"/>
            </a:endParaRPr>
          </a:p>
          <a:p>
            <a:pPr eaLnBrk="1" hangingPunct="1"/>
            <a:r>
              <a:rPr lang="en-US" smtClean="0">
                <a:ea typeface="ＭＳ Ｐゴシック" pitchFamily="-20" charset="-128"/>
              </a:rPr>
              <a:t>IDCS positive, IDCS positive escalation, &amp; IDCS negative escalation is significant</a:t>
            </a:r>
          </a:p>
          <a:p>
            <a:pPr eaLnBrk="1" hangingPunct="1"/>
            <a:r>
              <a:rPr lang="en-US" smtClean="0">
                <a:ea typeface="ＭＳ Ｐゴシック" pitchFamily="-20" charset="-128"/>
              </a:rPr>
              <a:t>IDCS negative is not significant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6FE00527-5D4B-4102-AE28-97BF18C965F9}" type="slidenum">
              <a:rPr lang="en-US"/>
              <a:pPr/>
              <a:t>13</a:t>
            </a:fld>
            <a:endParaRPr lang="en-US"/>
          </a:p>
        </p:txBody>
      </p:sp>
      <p:sp>
        <p:nvSpPr>
          <p:cNvPr id="64515" name="Rectangle 7"/>
          <p:cNvSpPr txBox="1">
            <a:spLocks noGrp="1" noChangeArrowheads="1"/>
          </p:cNvSpPr>
          <p:nvPr/>
        </p:nvSpPr>
        <p:spPr bwMode="auto">
          <a:xfrm>
            <a:off x="3884613" y="8621713"/>
            <a:ext cx="2971800" cy="454025"/>
          </a:xfrm>
          <a:prstGeom prst="rect">
            <a:avLst/>
          </a:prstGeom>
          <a:noFill/>
          <a:ln w="9525">
            <a:noFill/>
            <a:miter lim="800000"/>
            <a:headEnd/>
            <a:tailEnd/>
          </a:ln>
        </p:spPr>
        <p:txBody>
          <a:bodyPr anchor="b"/>
          <a:lstStyle/>
          <a:p>
            <a:pPr algn="r"/>
            <a:fld id="{A5BE0319-B24A-4921-AF02-7532F7005BE0}" type="slidenum">
              <a:rPr lang="en-US" sz="1200"/>
              <a:pPr algn="r"/>
              <a:t>13</a:t>
            </a:fld>
            <a:endParaRPr lang="en-US" sz="1200"/>
          </a:p>
        </p:txBody>
      </p:sp>
      <p:sp>
        <p:nvSpPr>
          <p:cNvPr id="64516" name="Rectangle 2"/>
          <p:cNvSpPr>
            <a:spLocks noRot="1" noChangeArrowheads="1" noTextEdit="1"/>
          </p:cNvSpPr>
          <p:nvPr>
            <p:ph type="sldImg"/>
          </p:nvPr>
        </p:nvSpPr>
        <p:spPr>
          <a:ln/>
        </p:spPr>
      </p:sp>
      <p:sp>
        <p:nvSpPr>
          <p:cNvPr id="64517" name="Rectangle 3"/>
          <p:cNvSpPr>
            <a:spLocks noGrp="1" noChangeArrowheads="1"/>
          </p:cNvSpPr>
          <p:nvPr>
            <p:ph type="body" idx="1"/>
          </p:nvPr>
        </p:nvSpPr>
        <p:spPr>
          <a:noFill/>
          <a:ln/>
        </p:spPr>
        <p:txBody>
          <a:bodyPr/>
          <a:lstStyle/>
          <a:p>
            <a:pPr eaLnBrk="1" hangingPunct="1"/>
            <a:r>
              <a:rPr lang="en-US" smtClean="0">
                <a:ea typeface="ＭＳ Ｐゴシック" pitchFamily="-20" charset="-128"/>
              </a:rPr>
              <a:t>Cynthia- 7 mins for slides 29-33</a:t>
            </a:r>
          </a:p>
          <a:p>
            <a:pPr eaLnBrk="1" hangingPunct="1"/>
            <a:endParaRPr lang="en-US" smtClean="0">
              <a:ea typeface="ＭＳ Ｐゴシック" pitchFamily="-20" charset="-128"/>
            </a:endParaRPr>
          </a:p>
          <a:p>
            <a:pPr eaLnBrk="1" hangingPunct="1"/>
            <a:r>
              <a:rPr lang="en-US" smtClean="0">
                <a:ea typeface="ＭＳ Ｐゴシック" pitchFamily="-20" charset="-128"/>
              </a:rPr>
              <a:t>All three significant with a linear model for the trend</a:t>
            </a:r>
          </a:p>
          <a:p>
            <a:pPr eaLnBrk="1" hangingPunct="1"/>
            <a:endParaRPr lang="en-US" smtClean="0">
              <a:ea typeface="ＭＳ Ｐゴシック" pitchFamily="-20"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5CFCCE24-9723-42AF-A380-DDDABCA46EBF}" type="slidenum">
              <a:rPr lang="en-US"/>
              <a:pPr/>
              <a:t>14</a:t>
            </a:fld>
            <a:endParaRPr lang="en-US"/>
          </a:p>
        </p:txBody>
      </p:sp>
      <p:sp>
        <p:nvSpPr>
          <p:cNvPr id="66563" name="Rectangle 7"/>
          <p:cNvSpPr txBox="1">
            <a:spLocks noGrp="1" noChangeArrowheads="1"/>
          </p:cNvSpPr>
          <p:nvPr/>
        </p:nvSpPr>
        <p:spPr bwMode="auto">
          <a:xfrm>
            <a:off x="3884613" y="8621713"/>
            <a:ext cx="2971800" cy="454025"/>
          </a:xfrm>
          <a:prstGeom prst="rect">
            <a:avLst/>
          </a:prstGeom>
          <a:noFill/>
          <a:ln w="9525">
            <a:noFill/>
            <a:miter lim="800000"/>
            <a:headEnd/>
            <a:tailEnd/>
          </a:ln>
        </p:spPr>
        <p:txBody>
          <a:bodyPr anchor="b"/>
          <a:lstStyle/>
          <a:p>
            <a:pPr algn="r"/>
            <a:fld id="{0F1839AB-8A6D-4B43-9C83-4D771F06623A}" type="slidenum">
              <a:rPr lang="en-US" sz="1200"/>
              <a:pPr algn="r"/>
              <a:t>14</a:t>
            </a:fld>
            <a:endParaRPr lang="en-US" sz="1200"/>
          </a:p>
        </p:txBody>
      </p:sp>
      <p:sp>
        <p:nvSpPr>
          <p:cNvPr id="66564" name="Rectangle 2"/>
          <p:cNvSpPr>
            <a:spLocks noRot="1" noChangeArrowheads="1" noTextEdit="1"/>
          </p:cNvSpPr>
          <p:nvPr>
            <p:ph type="sldImg"/>
          </p:nvPr>
        </p:nvSpPr>
        <p:spPr>
          <a:ln/>
        </p:spPr>
      </p:sp>
      <p:sp>
        <p:nvSpPr>
          <p:cNvPr id="66565" name="Rectangle 3"/>
          <p:cNvSpPr>
            <a:spLocks noGrp="1" noChangeArrowheads="1"/>
          </p:cNvSpPr>
          <p:nvPr>
            <p:ph type="body" idx="1"/>
          </p:nvPr>
        </p:nvSpPr>
        <p:spPr>
          <a:noFill/>
          <a:ln/>
        </p:spPr>
        <p:txBody>
          <a:bodyPr/>
          <a:lstStyle/>
          <a:p>
            <a:pPr eaLnBrk="1" hangingPunct="1"/>
            <a:r>
              <a:rPr lang="en-US" smtClean="0">
                <a:ea typeface="ＭＳ Ｐゴシック" pitchFamily="-20" charset="-128"/>
              </a:rPr>
              <a:t>Cynthia- 7 mins for slides 29-33</a:t>
            </a:r>
          </a:p>
          <a:p>
            <a:pPr eaLnBrk="1" hangingPunct="1"/>
            <a:endParaRPr lang="en-US" smtClean="0">
              <a:ea typeface="ＭＳ Ｐゴシック" pitchFamily="-20" charset="-128"/>
            </a:endParaRPr>
          </a:p>
          <a:p>
            <a:pPr eaLnBrk="1" hangingPunct="1"/>
            <a:r>
              <a:rPr lang="en-US" smtClean="0">
                <a:ea typeface="ＭＳ Ｐゴシック" pitchFamily="-20" charset="-128"/>
              </a:rPr>
              <a:t>This gives you an idea of the strength of the effect by looking partial eta squared.  Overall, when all variables are thrown in the pot together for a repeated measures MANOVA we get an eta square of .76.  This is modest but not surprising as it was a very brief 8 week intervention.</a:t>
            </a:r>
          </a:p>
          <a:p>
            <a:pPr eaLnBrk="1" hangingPunct="1"/>
            <a:endParaRPr lang="en-US" smtClean="0">
              <a:ea typeface="ＭＳ Ｐゴシック" pitchFamily="-20" charset="-128"/>
            </a:endParaRPr>
          </a:p>
          <a:p>
            <a:pPr eaLnBrk="1" hangingPunct="1"/>
            <a:r>
              <a:rPr lang="en-US" smtClean="0">
                <a:ea typeface="ＭＳ Ｐゴシック" pitchFamily="-20" charset="-128"/>
              </a:rPr>
              <a:t>As you can see some of the strongest effects of the intervention in looking at them each individually were with the forgiveness aspects of the intervention.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237DDE2E-B3FD-4E38-B61A-E9F585B0181B}" type="slidenum">
              <a:rPr lang="en-US"/>
              <a:pPr/>
              <a:t>2</a:t>
            </a:fld>
            <a:endParaRPr lang="en-US"/>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r>
              <a:rPr lang="en-US" smtClean="0">
                <a:ea typeface="ＭＳ Ｐゴシック" pitchFamily="-20" charset="-128"/>
              </a:rPr>
              <a:t>Lisa- 4 mins for slides 3-7</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29FB20B5-D426-4673-9EC3-B9E942AA7F81}" type="slidenum">
              <a:rPr lang="en-US"/>
              <a:pPr/>
              <a:t>3</a:t>
            </a:fld>
            <a:endParaRPr lang="en-US"/>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US" smtClean="0">
                <a:ea typeface="ＭＳ Ｐゴシック" pitchFamily="-20" charset="-128"/>
              </a:rPr>
              <a:t>Lisa- 4 mins for slides 3-7</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8D937F4E-0F09-458D-9928-A1E803A2C603}" type="slidenum">
              <a:rPr lang="en-US"/>
              <a:pPr/>
              <a:t>4</a:t>
            </a:fld>
            <a:endParaRPr lang="en-US"/>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US" smtClean="0">
                <a:ea typeface="ＭＳ Ｐゴシック" pitchFamily="-20" charset="-128"/>
              </a:rPr>
              <a:t>Ward- 6 mins for slides 13-20</a:t>
            </a:r>
          </a:p>
          <a:p>
            <a:pPr eaLnBrk="1" hangingPunct="1"/>
            <a:endParaRPr lang="en-US" smtClean="0">
              <a:ea typeface="ＭＳ Ｐゴシック" pitchFamily="-20" charset="-128"/>
            </a:endParaRPr>
          </a:p>
          <a:p>
            <a:pPr eaLnBrk="1" hangingPunct="1"/>
            <a:r>
              <a:rPr lang="en-US" smtClean="0">
                <a:ea typeface="ＭＳ Ｐゴシック" pitchFamily="-20" charset="-128"/>
              </a:rPr>
              <a:t>Will focus on the GB, and just briefly mention the other assessments.</a:t>
            </a:r>
          </a:p>
          <a:p>
            <a:pPr eaLnBrk="1" hangingPunct="1"/>
            <a:endParaRPr lang="en-US" smtClean="0">
              <a:ea typeface="ＭＳ Ｐゴシック" pitchFamily="-2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312D4A07-354C-4F1F-839F-7BD988FD22EA}" type="slidenum">
              <a:rPr lang="en-US"/>
              <a:pPr/>
              <a:t>5</a:t>
            </a:fld>
            <a:endParaRPr lang="en-US"/>
          </a:p>
        </p:txBody>
      </p:sp>
      <p:sp>
        <p:nvSpPr>
          <p:cNvPr id="48131" name="Rectangle 7"/>
          <p:cNvSpPr txBox="1">
            <a:spLocks noGrp="1" noChangeArrowheads="1"/>
          </p:cNvSpPr>
          <p:nvPr/>
        </p:nvSpPr>
        <p:spPr bwMode="auto">
          <a:xfrm>
            <a:off x="3884613" y="8621713"/>
            <a:ext cx="2971800" cy="454025"/>
          </a:xfrm>
          <a:prstGeom prst="rect">
            <a:avLst/>
          </a:prstGeom>
          <a:noFill/>
          <a:ln w="9525">
            <a:noFill/>
            <a:miter lim="800000"/>
            <a:headEnd/>
            <a:tailEnd/>
          </a:ln>
        </p:spPr>
        <p:txBody>
          <a:bodyPr anchor="b"/>
          <a:lstStyle/>
          <a:p>
            <a:pPr algn="r"/>
            <a:fld id="{0D9AA73D-241F-415C-A912-19379E17D38C}" type="slidenum">
              <a:rPr lang="en-US" sz="1200"/>
              <a:pPr algn="r"/>
              <a:t>5</a:t>
            </a:fld>
            <a:endParaRPr lang="en-US" sz="1200"/>
          </a:p>
        </p:txBody>
      </p:sp>
      <p:sp>
        <p:nvSpPr>
          <p:cNvPr id="48132" name="Rectangle 2"/>
          <p:cNvSpPr>
            <a:spLocks noRot="1" noChangeArrowheads="1" noTextEdit="1"/>
          </p:cNvSpPr>
          <p:nvPr>
            <p:ph type="sldImg"/>
          </p:nvPr>
        </p:nvSpPr>
        <p:spPr>
          <a:ln/>
        </p:spPr>
      </p:sp>
      <p:sp>
        <p:nvSpPr>
          <p:cNvPr id="48133" name="Rectangle 3"/>
          <p:cNvSpPr>
            <a:spLocks noGrp="1" noChangeArrowheads="1"/>
          </p:cNvSpPr>
          <p:nvPr>
            <p:ph type="body" idx="1"/>
          </p:nvPr>
        </p:nvSpPr>
        <p:spPr>
          <a:noFill/>
          <a:ln/>
        </p:spPr>
        <p:txBody>
          <a:bodyPr/>
          <a:lstStyle/>
          <a:p>
            <a:pPr eaLnBrk="1" hangingPunct="1"/>
            <a:r>
              <a:rPr lang="en-US" smtClean="0">
                <a:ea typeface="ＭＳ Ｐゴシック" pitchFamily="-20" charset="-128"/>
              </a:rPr>
              <a:t>Ward- 6 mins for slides 13-20</a:t>
            </a:r>
          </a:p>
          <a:p>
            <a:pPr eaLnBrk="1" hangingPunct="1"/>
            <a:r>
              <a:rPr lang="en-US" smtClean="0">
                <a:ea typeface="ＭＳ Ｐゴシック" pitchFamily="-20" charset="-128"/>
              </a:rPr>
              <a:t>Please focus upon some event or series of events in which you feel your partner did something that significantly hurt you and disrupted your relationship.  If such an event has happened recently in your relationship, please choose that event. If not, then choose an event from your current relationship that has happened in the past.</a:t>
            </a:r>
          </a:p>
          <a:p>
            <a:pPr eaLnBrk="1" hangingPunct="1"/>
            <a:r>
              <a:rPr lang="en-US" smtClean="0">
                <a:ea typeface="ＭＳ Ｐゴシック" pitchFamily="-20" charset="-128"/>
              </a:rPr>
              <a:t> </a:t>
            </a:r>
          </a:p>
          <a:p>
            <a:pPr eaLnBrk="1" hangingPunct="1"/>
            <a:r>
              <a:rPr lang="en-US" smtClean="0">
                <a:ea typeface="ＭＳ Ｐゴシック" pitchFamily="-20" charset="-128"/>
              </a:rPr>
              <a:t>Briefly describe the event or series of events that you have chosen here:</a:t>
            </a:r>
          </a:p>
          <a:p>
            <a:pPr eaLnBrk="1" hangingPunct="1"/>
            <a:r>
              <a:rPr lang="en-US" smtClean="0">
                <a:ea typeface="ＭＳ Ｐゴシック" pitchFamily="-20" charset="-128"/>
              </a:rPr>
              <a:t> </a:t>
            </a:r>
          </a:p>
          <a:p>
            <a:pPr eaLnBrk="1" hangingPunct="1"/>
            <a:r>
              <a:rPr lang="en-US" smtClean="0">
                <a:ea typeface="ＭＳ Ｐゴシック" pitchFamily="-20" charset="-128"/>
              </a:rPr>
              <a:t>When did this event, or series of events, begin?</a:t>
            </a:r>
          </a:p>
          <a:p>
            <a:pPr eaLnBrk="1" hangingPunct="1"/>
            <a:r>
              <a:rPr lang="en-US" smtClean="0">
                <a:ea typeface="ＭＳ Ｐゴシック" pitchFamily="-20" charset="-128"/>
              </a:rPr>
              <a:t>  </a:t>
            </a:r>
          </a:p>
          <a:p>
            <a:pPr eaLnBrk="1" hangingPunct="1"/>
            <a:r>
              <a:rPr lang="en-US" smtClean="0">
                <a:ea typeface="ＭＳ Ｐゴシック" pitchFamily="-20" charset="-128"/>
              </a:rPr>
              <a:t>Now answer the following questions with regard to the hurtful event you have chosen.</a:t>
            </a:r>
          </a:p>
          <a:p>
            <a:pPr eaLnBrk="1" hangingPunct="1"/>
            <a:endParaRPr lang="en-US" smtClean="0">
              <a:ea typeface="ＭＳ Ｐゴシック" pitchFamily="-20"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159CBBDA-B7E5-430D-BEAA-94BF377EFCDD}" type="slidenum">
              <a:rPr lang="en-US"/>
              <a:pPr/>
              <a:t>6</a:t>
            </a:fld>
            <a:endParaRPr lang="en-US"/>
          </a:p>
        </p:txBody>
      </p:sp>
      <p:sp>
        <p:nvSpPr>
          <p:cNvPr id="50179" name="Rectangle 7"/>
          <p:cNvSpPr txBox="1">
            <a:spLocks noGrp="1" noChangeArrowheads="1"/>
          </p:cNvSpPr>
          <p:nvPr/>
        </p:nvSpPr>
        <p:spPr bwMode="auto">
          <a:xfrm>
            <a:off x="3884613" y="8621713"/>
            <a:ext cx="2971800" cy="454025"/>
          </a:xfrm>
          <a:prstGeom prst="rect">
            <a:avLst/>
          </a:prstGeom>
          <a:noFill/>
          <a:ln w="9525">
            <a:noFill/>
            <a:miter lim="800000"/>
            <a:headEnd/>
            <a:tailEnd/>
          </a:ln>
        </p:spPr>
        <p:txBody>
          <a:bodyPr anchor="b"/>
          <a:lstStyle/>
          <a:p>
            <a:pPr algn="r"/>
            <a:fld id="{12913F31-F62C-4A83-B0F7-050191AD74FF}" type="slidenum">
              <a:rPr lang="en-US" sz="1200"/>
              <a:pPr algn="r"/>
              <a:t>6</a:t>
            </a:fld>
            <a:endParaRPr lang="en-US" sz="1200"/>
          </a:p>
        </p:txBody>
      </p:sp>
      <p:sp>
        <p:nvSpPr>
          <p:cNvPr id="50180" name="Rectangle 2"/>
          <p:cNvSpPr>
            <a:spLocks noRot="1" noChangeArrowheads="1" noTextEdit="1"/>
          </p:cNvSpPr>
          <p:nvPr>
            <p:ph type="sldImg"/>
          </p:nvPr>
        </p:nvSpPr>
        <p:spPr>
          <a:ln/>
        </p:spPr>
      </p:sp>
      <p:sp>
        <p:nvSpPr>
          <p:cNvPr id="50181" name="Rectangle 3"/>
          <p:cNvSpPr>
            <a:spLocks noGrp="1" noChangeArrowheads="1"/>
          </p:cNvSpPr>
          <p:nvPr>
            <p:ph type="body" idx="1"/>
          </p:nvPr>
        </p:nvSpPr>
        <p:spPr>
          <a:noFill/>
          <a:ln/>
        </p:spPr>
        <p:txBody>
          <a:bodyPr/>
          <a:lstStyle/>
          <a:p>
            <a:pPr eaLnBrk="1" hangingPunct="1"/>
            <a:r>
              <a:rPr lang="en-US" smtClean="0">
                <a:ea typeface="ＭＳ Ｐゴシック" pitchFamily="-20" charset="-128"/>
              </a:rPr>
              <a:t>Ward- 6 mins for slides 13-20</a:t>
            </a:r>
          </a:p>
          <a:p>
            <a:pPr eaLnBrk="1" hangingPunct="1"/>
            <a:endParaRPr lang="en-US" smtClean="0">
              <a:ea typeface="ＭＳ Ｐゴシック" pitchFamily="-20"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BBEA6FCF-BEA3-4D3D-8891-68F98D67C3CA}" type="slidenum">
              <a:rPr lang="en-US"/>
              <a:pPr/>
              <a:t>7</a:t>
            </a:fld>
            <a:endParaRPr lang="en-US"/>
          </a:p>
        </p:txBody>
      </p:sp>
      <p:sp>
        <p:nvSpPr>
          <p:cNvPr id="52227" name="Rectangle 7"/>
          <p:cNvSpPr txBox="1">
            <a:spLocks noGrp="1" noChangeArrowheads="1"/>
          </p:cNvSpPr>
          <p:nvPr/>
        </p:nvSpPr>
        <p:spPr bwMode="auto">
          <a:xfrm>
            <a:off x="3884613" y="8621713"/>
            <a:ext cx="2971800" cy="454025"/>
          </a:xfrm>
          <a:prstGeom prst="rect">
            <a:avLst/>
          </a:prstGeom>
          <a:noFill/>
          <a:ln w="9525">
            <a:noFill/>
            <a:miter lim="800000"/>
            <a:headEnd/>
            <a:tailEnd/>
          </a:ln>
        </p:spPr>
        <p:txBody>
          <a:bodyPr anchor="b"/>
          <a:lstStyle/>
          <a:p>
            <a:pPr algn="r"/>
            <a:fld id="{81957B66-AAD2-44CF-B3A4-353552F6EE37}" type="slidenum">
              <a:rPr lang="en-US" sz="1200"/>
              <a:pPr algn="r"/>
              <a:t>7</a:t>
            </a:fld>
            <a:endParaRPr lang="en-US" sz="1200"/>
          </a:p>
        </p:txBody>
      </p:sp>
      <p:sp>
        <p:nvSpPr>
          <p:cNvPr id="52228" name="Rectangle 2"/>
          <p:cNvSpPr>
            <a:spLocks noRot="1" noChangeArrowheads="1" noTextEdit="1"/>
          </p:cNvSpPr>
          <p:nvPr>
            <p:ph type="sldImg"/>
          </p:nvPr>
        </p:nvSpPr>
        <p:spPr>
          <a:ln/>
        </p:spPr>
      </p:sp>
      <p:sp>
        <p:nvSpPr>
          <p:cNvPr id="52229" name="Rectangle 3"/>
          <p:cNvSpPr>
            <a:spLocks noGrp="1" noChangeArrowheads="1"/>
          </p:cNvSpPr>
          <p:nvPr>
            <p:ph type="body" idx="1"/>
          </p:nvPr>
        </p:nvSpPr>
        <p:spPr>
          <a:noFill/>
          <a:ln/>
        </p:spPr>
        <p:txBody>
          <a:bodyPr/>
          <a:lstStyle/>
          <a:p>
            <a:pPr eaLnBrk="1" hangingPunct="1"/>
            <a:r>
              <a:rPr lang="en-US" smtClean="0">
                <a:ea typeface="ＭＳ Ｐゴシック" pitchFamily="-20" charset="-128"/>
              </a:rPr>
              <a:t>Ward- 6 mins for slides 13-20</a:t>
            </a:r>
          </a:p>
          <a:p>
            <a:pPr eaLnBrk="1" hangingPunct="1">
              <a:buFontTx/>
              <a:buChar char="-"/>
            </a:pPr>
            <a:endParaRPr lang="en-US" smtClean="0">
              <a:ea typeface="ＭＳ Ｐゴシック" pitchFamily="-20" charset="-128"/>
            </a:endParaRPr>
          </a:p>
          <a:p>
            <a:pPr eaLnBrk="1" hangingPunct="1">
              <a:buFontTx/>
              <a:buChar char="-"/>
            </a:pPr>
            <a:r>
              <a:rPr lang="en-US" smtClean="0">
                <a:ea typeface="ＭＳ Ｐゴシック" pitchFamily="-20" charset="-128"/>
              </a:rPr>
              <a:t>We had them preidentify the hurt</a:t>
            </a:r>
          </a:p>
          <a:p>
            <a:pPr eaLnBrk="1" hangingPunct="1">
              <a:buFontTx/>
              <a:buChar char="-"/>
            </a:pPr>
            <a:r>
              <a:rPr lang="en-US" smtClean="0">
                <a:ea typeface="ＭＳ Ｐゴシック" pitchFamily="-20" charset="-128"/>
              </a:rPr>
              <a:t>We did not differentiate serious offenses, although we did not have abuse </a:t>
            </a:r>
          </a:p>
          <a:p>
            <a:pPr eaLnBrk="1" hangingPunct="1">
              <a:buFontTx/>
              <a:buChar char="-"/>
            </a:pPr>
            <a:r>
              <a:rPr lang="en-US" smtClean="0">
                <a:ea typeface="ＭＳ Ｐゴシック" pitchFamily="-20" charset="-128"/>
              </a:rPr>
              <a:t>GB measures situational</a:t>
            </a:r>
          </a:p>
          <a:p>
            <a:pPr eaLnBrk="1" hangingPunct="1">
              <a:buFontTx/>
              <a:buChar char="-"/>
            </a:pPr>
            <a:r>
              <a:rPr lang="en-US" smtClean="0">
                <a:ea typeface="ＭＳ Ｐゴシック" pitchFamily="-20" charset="-128"/>
              </a:rPr>
              <a:t>Some couples were vague or used a minor offense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72D1AC35-C594-4EDA-B136-F3E543DB78BD}" type="slidenum">
              <a:rPr lang="en-US"/>
              <a:pPr/>
              <a:t>8</a:t>
            </a:fld>
            <a:endParaRPr lang="en-US"/>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en-US" smtClean="0">
                <a:ea typeface="ＭＳ Ｐゴシック" pitchFamily="-20" charset="-128"/>
              </a:rPr>
              <a:t>Jen- 7 mins for slides 21-28</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E483FF9F-BB8E-448C-B717-263FC1FF8F7B}" type="slidenum">
              <a:rPr lang="en-US"/>
              <a:pPr/>
              <a:t>9</a:t>
            </a:fld>
            <a:endParaRPr lang="en-US"/>
          </a:p>
        </p:txBody>
      </p:sp>
      <p:sp>
        <p:nvSpPr>
          <p:cNvPr id="56323" name="Rectangle 7"/>
          <p:cNvSpPr txBox="1">
            <a:spLocks noGrp="1" noChangeArrowheads="1"/>
          </p:cNvSpPr>
          <p:nvPr/>
        </p:nvSpPr>
        <p:spPr bwMode="auto">
          <a:xfrm>
            <a:off x="3884613" y="8621713"/>
            <a:ext cx="2971800" cy="454025"/>
          </a:xfrm>
          <a:prstGeom prst="rect">
            <a:avLst/>
          </a:prstGeom>
          <a:noFill/>
          <a:ln w="9525">
            <a:noFill/>
            <a:miter lim="800000"/>
            <a:headEnd/>
            <a:tailEnd/>
          </a:ln>
        </p:spPr>
        <p:txBody>
          <a:bodyPr anchor="b"/>
          <a:lstStyle/>
          <a:p>
            <a:pPr algn="r"/>
            <a:fld id="{1E1021BA-E747-44BA-B602-8A8A5E02D092}" type="slidenum">
              <a:rPr lang="en-US" sz="1200"/>
              <a:pPr algn="r"/>
              <a:t>9</a:t>
            </a:fld>
            <a:endParaRPr lang="en-US" sz="1200"/>
          </a:p>
        </p:txBody>
      </p:sp>
      <p:sp>
        <p:nvSpPr>
          <p:cNvPr id="56324" name="Rectangle 2"/>
          <p:cNvSpPr>
            <a:spLocks noRot="1" noChangeArrowheads="1" noTextEdit="1"/>
          </p:cNvSpPr>
          <p:nvPr>
            <p:ph type="sldImg"/>
          </p:nvPr>
        </p:nvSpPr>
        <p:spPr>
          <a:ln/>
        </p:spPr>
      </p:sp>
      <p:sp>
        <p:nvSpPr>
          <p:cNvPr id="56325" name="Rectangle 3"/>
          <p:cNvSpPr>
            <a:spLocks noGrp="1" noChangeArrowheads="1"/>
          </p:cNvSpPr>
          <p:nvPr>
            <p:ph type="body" idx="1"/>
          </p:nvPr>
        </p:nvSpPr>
        <p:spPr>
          <a:noFill/>
          <a:ln/>
        </p:spPr>
        <p:txBody>
          <a:bodyPr/>
          <a:lstStyle/>
          <a:p>
            <a:pPr eaLnBrk="1" hangingPunct="1"/>
            <a:r>
              <a:rPr lang="en-US" smtClean="0">
                <a:ea typeface="ＭＳ Ｐゴシック" pitchFamily="-20" charset="-128"/>
              </a:rPr>
              <a:t>Jen- 7 mins for slides 21-28</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endParaRPr lang="en-US"/>
          </a:p>
        </p:txBody>
      </p:sp>
      <p:sp>
        <p:nvSpPr>
          <p:cNvPr id="6" name="Footer Placeholder 1"/>
          <p:cNvSpPr>
            <a:spLocks noGrp="1"/>
          </p:cNvSpPr>
          <p:nvPr>
            <p:ph type="ftr" sz="quarter" idx="11"/>
          </p:nvPr>
        </p:nvSpPr>
        <p:spPr/>
        <p:txBody>
          <a:bodyPr/>
          <a:lstStyle>
            <a:lvl1pPr>
              <a:defRPr/>
            </a:lvl1pPr>
          </a:lstStyle>
          <a:p>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fld id="{FC948CFF-1946-4AEB-A1EB-0C77B37379F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endParaRPr lang="en-US"/>
          </a:p>
        </p:txBody>
      </p:sp>
      <p:sp>
        <p:nvSpPr>
          <p:cNvPr id="5" name="Footer Placeholder 27"/>
          <p:cNvSpPr>
            <a:spLocks noGrp="1"/>
          </p:cNvSpPr>
          <p:nvPr>
            <p:ph type="ftr" sz="quarter" idx="11"/>
          </p:nvPr>
        </p:nvSpPr>
        <p:spPr/>
        <p:txBody>
          <a:bodyPr/>
          <a:lstStyle>
            <a:lvl1pPr>
              <a:defRPr/>
            </a:lvl1pPr>
          </a:lstStyle>
          <a:p>
            <a:endParaRPr lang="en-US"/>
          </a:p>
        </p:txBody>
      </p:sp>
      <p:sp>
        <p:nvSpPr>
          <p:cNvPr id="6" name="Slide Number Placeholder 4"/>
          <p:cNvSpPr>
            <a:spLocks noGrp="1"/>
          </p:cNvSpPr>
          <p:nvPr>
            <p:ph type="sldNum" sz="quarter" idx="12"/>
          </p:nvPr>
        </p:nvSpPr>
        <p:spPr/>
        <p:txBody>
          <a:bodyPr/>
          <a:lstStyle>
            <a:lvl1pPr>
              <a:defRPr/>
            </a:lvl1pPr>
          </a:lstStyle>
          <a:p>
            <a:fld id="{9E6FCEB9-1FE1-45B9-8061-7398FDCE783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7CF46E6-2E85-45AD-84A9-9495332533B2}"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endParaRPr lang="en-US"/>
          </a:p>
        </p:txBody>
      </p:sp>
      <p:sp>
        <p:nvSpPr>
          <p:cNvPr id="6" name="Footer Placeholder 1"/>
          <p:cNvSpPr>
            <a:spLocks noGrp="1"/>
          </p:cNvSpPr>
          <p:nvPr>
            <p:ph type="ftr" sz="quarter" idx="11"/>
          </p:nvPr>
        </p:nvSpPr>
        <p:spPr/>
        <p:txBody>
          <a:bodyPr/>
          <a:lstStyle>
            <a:lvl1pPr>
              <a:defRPr/>
            </a:lvl1pPr>
          </a:lstStyle>
          <a:p>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fld id="{D7D91D5D-E55D-4F0D-B0DF-A0DD72A2C4E6}"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fld id="{41E38DF6-BFF9-496F-9B65-2CB4734565E6}"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endParaRPr lang="en-US"/>
          </a:p>
        </p:txBody>
      </p:sp>
      <p:sp>
        <p:nvSpPr>
          <p:cNvPr id="7" name="Footer Placeholder 10"/>
          <p:cNvSpPr>
            <a:spLocks noGrp="1"/>
          </p:cNvSpPr>
          <p:nvPr>
            <p:ph type="ftr" sz="quarter" idx="11"/>
          </p:nvPr>
        </p:nvSpPr>
        <p:spPr/>
        <p:txBody>
          <a:bodyPr/>
          <a:lstStyle>
            <a:lvl1pPr>
              <a:defRPr/>
            </a:lvl1pPr>
          </a:lstStyle>
          <a:p>
            <a:endParaRPr lang="en-US"/>
          </a:p>
        </p:txBody>
      </p:sp>
      <p:sp>
        <p:nvSpPr>
          <p:cNvPr id="9" name="Slide Number Placeholder 15"/>
          <p:cNvSpPr>
            <a:spLocks noGrp="1"/>
          </p:cNvSpPr>
          <p:nvPr>
            <p:ph type="sldNum" sz="quarter" idx="12"/>
          </p:nvPr>
        </p:nvSpPr>
        <p:spPr/>
        <p:txBody>
          <a:bodyPr/>
          <a:lstStyle>
            <a:lvl1pPr>
              <a:defRPr/>
            </a:lvl1pPr>
          </a:lstStyle>
          <a:p>
            <a:fld id="{DB649C8D-2B07-49DC-8C25-CF6BB47A28FB}"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endParaRPr lang="en-US"/>
          </a:p>
        </p:txBody>
      </p:sp>
      <p:sp>
        <p:nvSpPr>
          <p:cNvPr id="6" name="Footer Placeholder 27"/>
          <p:cNvSpPr>
            <a:spLocks noGrp="1"/>
          </p:cNvSpPr>
          <p:nvPr>
            <p:ph type="ftr" sz="quarter" idx="11"/>
          </p:nvPr>
        </p:nvSpPr>
        <p:spPr/>
        <p:txBody>
          <a:bodyPr/>
          <a:lstStyle>
            <a:lvl1pPr>
              <a:defRPr/>
            </a:lvl1pPr>
          </a:lstStyle>
          <a:p>
            <a:endParaRPr lang="en-US"/>
          </a:p>
        </p:txBody>
      </p:sp>
      <p:sp>
        <p:nvSpPr>
          <p:cNvPr id="7" name="Slide Number Placeholder 4"/>
          <p:cNvSpPr>
            <a:spLocks noGrp="1"/>
          </p:cNvSpPr>
          <p:nvPr>
            <p:ph type="sldNum" sz="quarter" idx="12"/>
          </p:nvPr>
        </p:nvSpPr>
        <p:spPr/>
        <p:txBody>
          <a:bodyPr/>
          <a:lstStyle>
            <a:lvl1pPr>
              <a:defRPr/>
            </a:lvl1pPr>
          </a:lstStyle>
          <a:p>
            <a:fld id="{B5C41B02-DA17-4798-B870-06A637C9F643}"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endParaRPr lang="en-US"/>
          </a:p>
        </p:txBody>
      </p:sp>
      <p:sp>
        <p:nvSpPr>
          <p:cNvPr id="9" name="Footer Placeholder 5"/>
          <p:cNvSpPr>
            <a:spLocks noGrp="1"/>
          </p:cNvSpPr>
          <p:nvPr>
            <p:ph type="ftr" sz="quarter" idx="11"/>
          </p:nvPr>
        </p:nvSpPr>
        <p:spPr/>
        <p:txBody>
          <a:bodyPr/>
          <a:lstStyle>
            <a:lvl1pPr>
              <a:defRPr/>
            </a:lvl1pPr>
          </a:lstStyle>
          <a:p>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fld id="{3AD8B720-F34B-4285-B52B-2F073CBD7CD2}"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endParaRPr lang="en-US"/>
          </a:p>
        </p:txBody>
      </p:sp>
      <p:sp>
        <p:nvSpPr>
          <p:cNvPr id="4" name="Footer Placeholder 27"/>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399E899-C407-48A5-8605-FFC24955BA1E}"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endParaRPr lang="en-US"/>
          </a:p>
        </p:txBody>
      </p:sp>
      <p:sp>
        <p:nvSpPr>
          <p:cNvPr id="3" name="Footer Placeholder 23"/>
          <p:cNvSpPr>
            <a:spLocks noGrp="1"/>
          </p:cNvSpPr>
          <p:nvPr>
            <p:ph type="ftr" sz="quarter" idx="11"/>
          </p:nvPr>
        </p:nvSpPr>
        <p:spPr/>
        <p:txBody>
          <a:bodyPr/>
          <a:lstStyle>
            <a:lvl1pPr>
              <a:defRPr/>
            </a:lvl1pPr>
          </a:lstStyle>
          <a:p>
            <a:endParaRPr lang="en-US"/>
          </a:p>
        </p:txBody>
      </p:sp>
      <p:sp>
        <p:nvSpPr>
          <p:cNvPr id="4" name="Slide Number Placeholder 6"/>
          <p:cNvSpPr>
            <a:spLocks noGrp="1"/>
          </p:cNvSpPr>
          <p:nvPr>
            <p:ph type="sldNum" sz="quarter" idx="12"/>
          </p:nvPr>
        </p:nvSpPr>
        <p:spPr/>
        <p:txBody>
          <a:bodyPr/>
          <a:lstStyle>
            <a:lvl1pPr>
              <a:defRPr/>
            </a:lvl1pPr>
          </a:lstStyle>
          <a:p>
            <a:fld id="{701E787A-1C78-44B0-A151-A11DC0548979}"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endParaRPr lang="en-US"/>
          </a:p>
        </p:txBody>
      </p:sp>
      <p:sp>
        <p:nvSpPr>
          <p:cNvPr id="7" name="Footer Placeholder 28"/>
          <p:cNvSpPr>
            <a:spLocks noGrp="1"/>
          </p:cNvSpPr>
          <p:nvPr>
            <p:ph type="ftr" sz="quarter" idx="11"/>
          </p:nvPr>
        </p:nvSpPr>
        <p:spPr/>
        <p:txBody>
          <a:bodyPr/>
          <a:lstStyle>
            <a:lvl1pPr>
              <a:defRPr/>
            </a:lvl1pPr>
          </a:lstStyle>
          <a:p>
            <a:endParaRPr lang="en-US"/>
          </a:p>
        </p:txBody>
      </p:sp>
      <p:sp>
        <p:nvSpPr>
          <p:cNvPr id="8" name="Slide Number Placeholder 6"/>
          <p:cNvSpPr>
            <a:spLocks noGrp="1"/>
          </p:cNvSpPr>
          <p:nvPr>
            <p:ph type="sldNum" sz="quarter" idx="12"/>
          </p:nvPr>
        </p:nvSpPr>
        <p:spPr/>
        <p:txBody>
          <a:bodyPr/>
          <a:lstStyle>
            <a:lvl1pPr>
              <a:defRPr/>
            </a:lvl1pPr>
          </a:lstStyle>
          <a:p>
            <a:fld id="{DF70D4F7-259D-4336-891F-25A45386295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fld id="{61087A4E-42BE-4B37-9D22-722913153AF3}"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30"/>
          <p:cNvSpPr>
            <a:spLocks noGrp="1"/>
          </p:cNvSpPr>
          <p:nvPr>
            <p:ph type="sldNum" sz="quarter" idx="12"/>
          </p:nvPr>
        </p:nvSpPr>
        <p:spPr/>
        <p:txBody>
          <a:bodyPr/>
          <a:lstStyle>
            <a:lvl1pPr>
              <a:defRPr/>
            </a:lvl1pPr>
          </a:lstStyle>
          <a:p>
            <a:fld id="{69FB653F-CC1B-4E56-AF00-1CB896440957}"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endParaRPr lang="en-US"/>
          </a:p>
        </p:txBody>
      </p:sp>
      <p:sp>
        <p:nvSpPr>
          <p:cNvPr id="5" name="Footer Placeholder 27"/>
          <p:cNvSpPr>
            <a:spLocks noGrp="1"/>
          </p:cNvSpPr>
          <p:nvPr>
            <p:ph type="ftr" sz="quarter" idx="11"/>
          </p:nvPr>
        </p:nvSpPr>
        <p:spPr/>
        <p:txBody>
          <a:bodyPr/>
          <a:lstStyle>
            <a:lvl1pPr>
              <a:defRPr/>
            </a:lvl1pPr>
          </a:lstStyle>
          <a:p>
            <a:endParaRPr lang="en-US"/>
          </a:p>
        </p:txBody>
      </p:sp>
      <p:sp>
        <p:nvSpPr>
          <p:cNvPr id="6" name="Slide Number Placeholder 4"/>
          <p:cNvSpPr>
            <a:spLocks noGrp="1"/>
          </p:cNvSpPr>
          <p:nvPr>
            <p:ph type="sldNum" sz="quarter" idx="12"/>
          </p:nvPr>
        </p:nvSpPr>
        <p:spPr/>
        <p:txBody>
          <a:bodyPr/>
          <a:lstStyle>
            <a:lvl1pPr>
              <a:defRPr/>
            </a:lvl1pPr>
          </a:lstStyle>
          <a:p>
            <a:fld id="{043A687E-7EAC-4296-907D-A878CA9CA118}"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A5075D5-C6F0-440D-90EC-C63F0B61E1AD}" type="slidenum">
              <a:rPr lang="en-US"/>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endParaRPr lang="en-US"/>
          </a:p>
        </p:txBody>
      </p:sp>
      <p:sp>
        <p:nvSpPr>
          <p:cNvPr id="6" name="Footer Placeholder 1"/>
          <p:cNvSpPr>
            <a:spLocks noGrp="1"/>
          </p:cNvSpPr>
          <p:nvPr>
            <p:ph type="ftr" sz="quarter" idx="11"/>
          </p:nvPr>
        </p:nvSpPr>
        <p:spPr/>
        <p:txBody>
          <a:bodyPr/>
          <a:lstStyle>
            <a:lvl1pPr>
              <a:defRPr/>
            </a:lvl1pPr>
          </a:lstStyle>
          <a:p>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fld id="{F9CB0622-CDD6-4D4E-9829-C0D4E3C44F2D}" type="slidenum">
              <a:rPr lang="en-US"/>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fld id="{93D4E239-EFE2-4EA6-A372-5ABBC9C12492}" type="slidenum">
              <a:rPr lang="en-US"/>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endParaRPr lang="en-US"/>
          </a:p>
        </p:txBody>
      </p:sp>
      <p:sp>
        <p:nvSpPr>
          <p:cNvPr id="7" name="Footer Placeholder 10"/>
          <p:cNvSpPr>
            <a:spLocks noGrp="1"/>
          </p:cNvSpPr>
          <p:nvPr>
            <p:ph type="ftr" sz="quarter" idx="11"/>
          </p:nvPr>
        </p:nvSpPr>
        <p:spPr/>
        <p:txBody>
          <a:bodyPr/>
          <a:lstStyle>
            <a:lvl1pPr>
              <a:defRPr/>
            </a:lvl1pPr>
          </a:lstStyle>
          <a:p>
            <a:endParaRPr lang="en-US"/>
          </a:p>
        </p:txBody>
      </p:sp>
      <p:sp>
        <p:nvSpPr>
          <p:cNvPr id="9" name="Slide Number Placeholder 15"/>
          <p:cNvSpPr>
            <a:spLocks noGrp="1"/>
          </p:cNvSpPr>
          <p:nvPr>
            <p:ph type="sldNum" sz="quarter" idx="12"/>
          </p:nvPr>
        </p:nvSpPr>
        <p:spPr/>
        <p:txBody>
          <a:bodyPr/>
          <a:lstStyle>
            <a:lvl1pPr>
              <a:defRPr/>
            </a:lvl1pPr>
          </a:lstStyle>
          <a:p>
            <a:fld id="{88CC1633-E101-42BC-B9B2-E9318D12B61D}"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endParaRPr lang="en-US"/>
          </a:p>
        </p:txBody>
      </p:sp>
      <p:sp>
        <p:nvSpPr>
          <p:cNvPr id="6" name="Footer Placeholder 27"/>
          <p:cNvSpPr>
            <a:spLocks noGrp="1"/>
          </p:cNvSpPr>
          <p:nvPr>
            <p:ph type="ftr" sz="quarter" idx="11"/>
          </p:nvPr>
        </p:nvSpPr>
        <p:spPr/>
        <p:txBody>
          <a:bodyPr/>
          <a:lstStyle>
            <a:lvl1pPr>
              <a:defRPr/>
            </a:lvl1pPr>
          </a:lstStyle>
          <a:p>
            <a:endParaRPr lang="en-US"/>
          </a:p>
        </p:txBody>
      </p:sp>
      <p:sp>
        <p:nvSpPr>
          <p:cNvPr id="7" name="Slide Number Placeholder 4"/>
          <p:cNvSpPr>
            <a:spLocks noGrp="1"/>
          </p:cNvSpPr>
          <p:nvPr>
            <p:ph type="sldNum" sz="quarter" idx="12"/>
          </p:nvPr>
        </p:nvSpPr>
        <p:spPr/>
        <p:txBody>
          <a:bodyPr/>
          <a:lstStyle>
            <a:lvl1pPr>
              <a:defRPr/>
            </a:lvl1pPr>
          </a:lstStyle>
          <a:p>
            <a:fld id="{E3677CF4-789F-446A-A97E-DAFE56EC9297}" type="slidenum">
              <a:rPr lang="en-US"/>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endParaRPr lang="en-US"/>
          </a:p>
        </p:txBody>
      </p:sp>
      <p:sp>
        <p:nvSpPr>
          <p:cNvPr id="9" name="Footer Placeholder 5"/>
          <p:cNvSpPr>
            <a:spLocks noGrp="1"/>
          </p:cNvSpPr>
          <p:nvPr>
            <p:ph type="ftr" sz="quarter" idx="11"/>
          </p:nvPr>
        </p:nvSpPr>
        <p:spPr/>
        <p:txBody>
          <a:bodyPr/>
          <a:lstStyle>
            <a:lvl1pPr>
              <a:defRPr/>
            </a:lvl1pPr>
          </a:lstStyle>
          <a:p>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fld id="{23CB0844-2FA7-4BEA-86B2-2BA88D4F8869}" type="slidenum">
              <a:rPr lang="en-US"/>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endParaRPr lang="en-US"/>
          </a:p>
        </p:txBody>
      </p:sp>
      <p:sp>
        <p:nvSpPr>
          <p:cNvPr id="4" name="Footer Placeholder 27"/>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D574B56-4D90-4B3E-8A95-848E0CADB20F}" type="slidenum">
              <a:rPr lang="en-US"/>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endParaRPr lang="en-US"/>
          </a:p>
        </p:txBody>
      </p:sp>
      <p:sp>
        <p:nvSpPr>
          <p:cNvPr id="3" name="Footer Placeholder 23"/>
          <p:cNvSpPr>
            <a:spLocks noGrp="1"/>
          </p:cNvSpPr>
          <p:nvPr>
            <p:ph type="ftr" sz="quarter" idx="11"/>
          </p:nvPr>
        </p:nvSpPr>
        <p:spPr/>
        <p:txBody>
          <a:bodyPr/>
          <a:lstStyle>
            <a:lvl1pPr>
              <a:defRPr/>
            </a:lvl1pPr>
          </a:lstStyle>
          <a:p>
            <a:endParaRPr lang="en-US"/>
          </a:p>
        </p:txBody>
      </p:sp>
      <p:sp>
        <p:nvSpPr>
          <p:cNvPr id="4" name="Slide Number Placeholder 6"/>
          <p:cNvSpPr>
            <a:spLocks noGrp="1"/>
          </p:cNvSpPr>
          <p:nvPr>
            <p:ph type="sldNum" sz="quarter" idx="12"/>
          </p:nvPr>
        </p:nvSpPr>
        <p:spPr/>
        <p:txBody>
          <a:bodyPr/>
          <a:lstStyle>
            <a:lvl1pPr>
              <a:defRPr/>
            </a:lvl1pPr>
          </a:lstStyle>
          <a:p>
            <a:fld id="{0ECBB40C-826F-4475-84A4-DDCD897E441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endParaRPr lang="en-US"/>
          </a:p>
        </p:txBody>
      </p:sp>
      <p:sp>
        <p:nvSpPr>
          <p:cNvPr id="7" name="Footer Placeholder 10"/>
          <p:cNvSpPr>
            <a:spLocks noGrp="1"/>
          </p:cNvSpPr>
          <p:nvPr>
            <p:ph type="ftr" sz="quarter" idx="11"/>
          </p:nvPr>
        </p:nvSpPr>
        <p:spPr/>
        <p:txBody>
          <a:bodyPr/>
          <a:lstStyle>
            <a:lvl1pPr>
              <a:defRPr/>
            </a:lvl1pPr>
          </a:lstStyle>
          <a:p>
            <a:endParaRPr lang="en-US"/>
          </a:p>
        </p:txBody>
      </p:sp>
      <p:sp>
        <p:nvSpPr>
          <p:cNvPr id="9" name="Slide Number Placeholder 15"/>
          <p:cNvSpPr>
            <a:spLocks noGrp="1"/>
          </p:cNvSpPr>
          <p:nvPr>
            <p:ph type="sldNum" sz="quarter" idx="12"/>
          </p:nvPr>
        </p:nvSpPr>
        <p:spPr/>
        <p:txBody>
          <a:bodyPr/>
          <a:lstStyle>
            <a:lvl1pPr>
              <a:defRPr/>
            </a:lvl1pPr>
          </a:lstStyle>
          <a:p>
            <a:fld id="{291D86EE-832A-433A-81E8-3E87D35B19A4}"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endParaRPr lang="en-US"/>
          </a:p>
        </p:txBody>
      </p:sp>
      <p:sp>
        <p:nvSpPr>
          <p:cNvPr id="7" name="Footer Placeholder 28"/>
          <p:cNvSpPr>
            <a:spLocks noGrp="1"/>
          </p:cNvSpPr>
          <p:nvPr>
            <p:ph type="ftr" sz="quarter" idx="11"/>
          </p:nvPr>
        </p:nvSpPr>
        <p:spPr/>
        <p:txBody>
          <a:bodyPr/>
          <a:lstStyle>
            <a:lvl1pPr>
              <a:defRPr/>
            </a:lvl1pPr>
          </a:lstStyle>
          <a:p>
            <a:endParaRPr lang="en-US"/>
          </a:p>
        </p:txBody>
      </p:sp>
      <p:sp>
        <p:nvSpPr>
          <p:cNvPr id="8" name="Slide Number Placeholder 6"/>
          <p:cNvSpPr>
            <a:spLocks noGrp="1"/>
          </p:cNvSpPr>
          <p:nvPr>
            <p:ph type="sldNum" sz="quarter" idx="12"/>
          </p:nvPr>
        </p:nvSpPr>
        <p:spPr/>
        <p:txBody>
          <a:bodyPr/>
          <a:lstStyle>
            <a:lvl1pPr>
              <a:defRPr/>
            </a:lvl1pPr>
          </a:lstStyle>
          <a:p>
            <a:fld id="{8EBDB305-0C2D-49BF-8805-78A72C494E28}" type="slidenum">
              <a:rPr lang="en-US"/>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30"/>
          <p:cNvSpPr>
            <a:spLocks noGrp="1"/>
          </p:cNvSpPr>
          <p:nvPr>
            <p:ph type="sldNum" sz="quarter" idx="12"/>
          </p:nvPr>
        </p:nvSpPr>
        <p:spPr/>
        <p:txBody>
          <a:bodyPr/>
          <a:lstStyle>
            <a:lvl1pPr>
              <a:defRPr/>
            </a:lvl1pPr>
          </a:lstStyle>
          <a:p>
            <a:fld id="{A4E032CB-DC52-4F28-B3C6-520E81E4EADA}" type="slidenum">
              <a:rPr lang="en-US"/>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endParaRPr lang="en-US"/>
          </a:p>
        </p:txBody>
      </p:sp>
      <p:sp>
        <p:nvSpPr>
          <p:cNvPr id="5" name="Footer Placeholder 27"/>
          <p:cNvSpPr>
            <a:spLocks noGrp="1"/>
          </p:cNvSpPr>
          <p:nvPr>
            <p:ph type="ftr" sz="quarter" idx="11"/>
          </p:nvPr>
        </p:nvSpPr>
        <p:spPr/>
        <p:txBody>
          <a:bodyPr/>
          <a:lstStyle>
            <a:lvl1pPr>
              <a:defRPr/>
            </a:lvl1pPr>
          </a:lstStyle>
          <a:p>
            <a:endParaRPr lang="en-US"/>
          </a:p>
        </p:txBody>
      </p:sp>
      <p:sp>
        <p:nvSpPr>
          <p:cNvPr id="6" name="Slide Number Placeholder 4"/>
          <p:cNvSpPr>
            <a:spLocks noGrp="1"/>
          </p:cNvSpPr>
          <p:nvPr>
            <p:ph type="sldNum" sz="quarter" idx="12"/>
          </p:nvPr>
        </p:nvSpPr>
        <p:spPr/>
        <p:txBody>
          <a:bodyPr/>
          <a:lstStyle>
            <a:lvl1pPr>
              <a:defRPr/>
            </a:lvl1pPr>
          </a:lstStyle>
          <a:p>
            <a:fld id="{E897F076-7968-4094-934C-B75F14ED21A5}" type="slidenum">
              <a:rPr lang="en-US"/>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809A261-2703-488E-B091-1BDB5949D0B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endParaRPr lang="en-US"/>
          </a:p>
        </p:txBody>
      </p:sp>
      <p:sp>
        <p:nvSpPr>
          <p:cNvPr id="6" name="Footer Placeholder 27"/>
          <p:cNvSpPr>
            <a:spLocks noGrp="1"/>
          </p:cNvSpPr>
          <p:nvPr>
            <p:ph type="ftr" sz="quarter" idx="11"/>
          </p:nvPr>
        </p:nvSpPr>
        <p:spPr/>
        <p:txBody>
          <a:bodyPr/>
          <a:lstStyle>
            <a:lvl1pPr>
              <a:defRPr/>
            </a:lvl1pPr>
          </a:lstStyle>
          <a:p>
            <a:endParaRPr lang="en-US"/>
          </a:p>
        </p:txBody>
      </p:sp>
      <p:sp>
        <p:nvSpPr>
          <p:cNvPr id="7" name="Slide Number Placeholder 4"/>
          <p:cNvSpPr>
            <a:spLocks noGrp="1"/>
          </p:cNvSpPr>
          <p:nvPr>
            <p:ph type="sldNum" sz="quarter" idx="12"/>
          </p:nvPr>
        </p:nvSpPr>
        <p:spPr/>
        <p:txBody>
          <a:bodyPr/>
          <a:lstStyle>
            <a:lvl1pPr>
              <a:defRPr/>
            </a:lvl1pPr>
          </a:lstStyle>
          <a:p>
            <a:fld id="{5DCD2A6A-ED1F-4709-9F8B-7E5AE5D7B2E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endParaRPr lang="en-US"/>
          </a:p>
        </p:txBody>
      </p:sp>
      <p:sp>
        <p:nvSpPr>
          <p:cNvPr id="9" name="Footer Placeholder 5"/>
          <p:cNvSpPr>
            <a:spLocks noGrp="1"/>
          </p:cNvSpPr>
          <p:nvPr>
            <p:ph type="ftr" sz="quarter" idx="11"/>
          </p:nvPr>
        </p:nvSpPr>
        <p:spPr/>
        <p:txBody>
          <a:bodyPr/>
          <a:lstStyle>
            <a:lvl1pPr>
              <a:defRPr/>
            </a:lvl1pPr>
          </a:lstStyle>
          <a:p>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fld id="{D3719E39-B92B-49F6-A531-0F596FB6DB4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endParaRPr lang="en-US"/>
          </a:p>
        </p:txBody>
      </p:sp>
      <p:sp>
        <p:nvSpPr>
          <p:cNvPr id="4" name="Footer Placeholder 27"/>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CF429D6-C8F3-4FAF-93F0-9FA4BB5842A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endParaRPr lang="en-US"/>
          </a:p>
        </p:txBody>
      </p:sp>
      <p:sp>
        <p:nvSpPr>
          <p:cNvPr id="3" name="Footer Placeholder 23"/>
          <p:cNvSpPr>
            <a:spLocks noGrp="1"/>
          </p:cNvSpPr>
          <p:nvPr>
            <p:ph type="ftr" sz="quarter" idx="11"/>
          </p:nvPr>
        </p:nvSpPr>
        <p:spPr/>
        <p:txBody>
          <a:bodyPr/>
          <a:lstStyle>
            <a:lvl1pPr>
              <a:defRPr/>
            </a:lvl1pPr>
          </a:lstStyle>
          <a:p>
            <a:endParaRPr lang="en-US"/>
          </a:p>
        </p:txBody>
      </p:sp>
      <p:sp>
        <p:nvSpPr>
          <p:cNvPr id="4" name="Slide Number Placeholder 6"/>
          <p:cNvSpPr>
            <a:spLocks noGrp="1"/>
          </p:cNvSpPr>
          <p:nvPr>
            <p:ph type="sldNum" sz="quarter" idx="12"/>
          </p:nvPr>
        </p:nvSpPr>
        <p:spPr/>
        <p:txBody>
          <a:bodyPr/>
          <a:lstStyle>
            <a:lvl1pPr>
              <a:defRPr/>
            </a:lvl1pPr>
          </a:lstStyle>
          <a:p>
            <a:fld id="{15815213-106F-46A3-96F9-494F549EF25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endParaRPr lang="en-US"/>
          </a:p>
        </p:txBody>
      </p:sp>
      <p:sp>
        <p:nvSpPr>
          <p:cNvPr id="7" name="Footer Placeholder 28"/>
          <p:cNvSpPr>
            <a:spLocks noGrp="1"/>
          </p:cNvSpPr>
          <p:nvPr>
            <p:ph type="ftr" sz="quarter" idx="11"/>
          </p:nvPr>
        </p:nvSpPr>
        <p:spPr/>
        <p:txBody>
          <a:bodyPr/>
          <a:lstStyle>
            <a:lvl1pPr>
              <a:defRPr/>
            </a:lvl1pPr>
          </a:lstStyle>
          <a:p>
            <a:endParaRPr lang="en-US"/>
          </a:p>
        </p:txBody>
      </p:sp>
      <p:sp>
        <p:nvSpPr>
          <p:cNvPr id="8" name="Slide Number Placeholder 6"/>
          <p:cNvSpPr>
            <a:spLocks noGrp="1"/>
          </p:cNvSpPr>
          <p:nvPr>
            <p:ph type="sldNum" sz="quarter" idx="12"/>
          </p:nvPr>
        </p:nvSpPr>
        <p:spPr/>
        <p:txBody>
          <a:bodyPr/>
          <a:lstStyle>
            <a:lvl1pPr>
              <a:defRPr/>
            </a:lvl1pPr>
          </a:lstStyle>
          <a:p>
            <a:fld id="{43BDE338-47B2-45AE-A23D-C83A31C65CD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30"/>
          <p:cNvSpPr>
            <a:spLocks noGrp="1"/>
          </p:cNvSpPr>
          <p:nvPr>
            <p:ph type="sldNum" sz="quarter" idx="12"/>
          </p:nvPr>
        </p:nvSpPr>
        <p:spPr/>
        <p:txBody>
          <a:bodyPr/>
          <a:lstStyle>
            <a:lvl1pPr>
              <a:defRPr/>
            </a:lvl1pPr>
          </a:lstStyle>
          <a:p>
            <a:fld id="{8F8A6F65-F59A-4794-A5F2-28AFF6331B4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wrap="square" lIns="91440" tIns="45720" rIns="91440" bIns="45720" numCol="1" anchor="t" anchorCtr="0" compatLnSpc="1">
            <a:prstTxWarp prst="textNoShape">
              <a:avLst/>
            </a:prstTxWarp>
          </a:bodyPr>
          <a:lstStyle>
            <a:lvl1pPr>
              <a:defRPr sz="1200">
                <a:solidFill>
                  <a:srgbClr val="D38E27"/>
                </a:solidFill>
              </a:defRPr>
            </a:lvl1pPr>
          </a:lstStyle>
          <a:p>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defRPr>
            </a:lvl1pPr>
          </a:lstStyle>
          <a:p>
            <a:fld id="{9C081A14-9DAE-4292-8E09-E285DDA41D46}" type="slidenum">
              <a:rPr lang="en-US"/>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wrap="square" lIns="91440" tIns="45720" rIns="91440" bIns="45720" numCol="1" anchor="ctr" anchorCtr="0" compatLnSpc="1">
            <a:prstTxWarp prst="textNoShape">
              <a:avLst/>
            </a:prstTxWarp>
            <a:normAutofit/>
          </a:bodyPr>
          <a:lstStyle/>
          <a:p>
            <a:pPr lvl="0"/>
            <a:r>
              <a:rPr lang="en-US" smtClean="0"/>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952" r:id="rId1"/>
    <p:sldLayoutId id="2147483953" r:id="rId2"/>
    <p:sldLayoutId id="2147483954" r:id="rId3"/>
    <p:sldLayoutId id="2147483943" r:id="rId4"/>
    <p:sldLayoutId id="2147483955" r:id="rId5"/>
    <p:sldLayoutId id="2147483944" r:id="rId6"/>
    <p:sldLayoutId id="2147483956" r:id="rId7"/>
    <p:sldLayoutId id="2147483957" r:id="rId8"/>
    <p:sldLayoutId id="2147483958" r:id="rId9"/>
    <p:sldLayoutId id="2147483945" r:id="rId10"/>
    <p:sldLayoutId id="2147483959" r:id="rId11"/>
  </p:sldLayoutIdLst>
  <p:txStyles>
    <p:titleStyle>
      <a:lvl1pPr algn="l" rtl="0" fontAlgn="base">
        <a:spcBef>
          <a:spcPct val="0"/>
        </a:spcBef>
        <a:spcAft>
          <a:spcPct val="0"/>
        </a:spcAft>
        <a:defRPr sz="3600" kern="1200" cap="all">
          <a:solidFill>
            <a:schemeClr val="tx2"/>
          </a:solidFill>
          <a:effectLst>
            <a:reflection blurRad="12700" stA="48000" endA="300" endPos="55000" dir="5400000" sy="-90000" algn="bl" rotWithShape="0"/>
          </a:effectLst>
          <a:latin typeface="+mj-lt"/>
          <a:ea typeface="ＭＳ Ｐゴシック" pitchFamily="-20" charset="-128"/>
          <a:cs typeface="+mj-cs"/>
        </a:defRPr>
      </a:lvl1pPr>
      <a:lvl2pPr algn="l" rtl="0" fontAlgn="base">
        <a:spcBef>
          <a:spcPct val="0"/>
        </a:spcBef>
        <a:spcAft>
          <a:spcPct val="0"/>
        </a:spcAft>
        <a:defRPr sz="3600">
          <a:solidFill>
            <a:schemeClr val="tx2"/>
          </a:solidFill>
          <a:latin typeface="Franklin Gothic Medium" pitchFamily="-20" charset="0"/>
          <a:ea typeface="ＭＳ Ｐゴシック" pitchFamily="-20" charset="-128"/>
        </a:defRPr>
      </a:lvl2pPr>
      <a:lvl3pPr algn="l" rtl="0" fontAlgn="base">
        <a:spcBef>
          <a:spcPct val="0"/>
        </a:spcBef>
        <a:spcAft>
          <a:spcPct val="0"/>
        </a:spcAft>
        <a:defRPr sz="3600">
          <a:solidFill>
            <a:schemeClr val="tx2"/>
          </a:solidFill>
          <a:latin typeface="Franklin Gothic Medium" pitchFamily="-20" charset="0"/>
          <a:ea typeface="ＭＳ Ｐゴシック" pitchFamily="-20" charset="-128"/>
        </a:defRPr>
      </a:lvl3pPr>
      <a:lvl4pPr algn="l" rtl="0" fontAlgn="base">
        <a:spcBef>
          <a:spcPct val="0"/>
        </a:spcBef>
        <a:spcAft>
          <a:spcPct val="0"/>
        </a:spcAft>
        <a:defRPr sz="3600">
          <a:solidFill>
            <a:schemeClr val="tx2"/>
          </a:solidFill>
          <a:latin typeface="Franklin Gothic Medium" pitchFamily="-20" charset="0"/>
          <a:ea typeface="ＭＳ Ｐゴシック" pitchFamily="-20" charset="-128"/>
        </a:defRPr>
      </a:lvl4pPr>
      <a:lvl5pPr algn="l" rtl="0" fontAlgn="base">
        <a:spcBef>
          <a:spcPct val="0"/>
        </a:spcBef>
        <a:spcAft>
          <a:spcPct val="0"/>
        </a:spcAft>
        <a:defRPr sz="3600">
          <a:solidFill>
            <a:schemeClr val="tx2"/>
          </a:solidFill>
          <a:latin typeface="Franklin Gothic Medium" pitchFamily="-20" charset="0"/>
          <a:ea typeface="ＭＳ Ｐゴシック" pitchFamily="-20" charset="-128"/>
        </a:defRPr>
      </a:lvl5pPr>
      <a:lvl6pPr marL="457200" algn="l" rtl="0" fontAlgn="base">
        <a:spcBef>
          <a:spcPct val="0"/>
        </a:spcBef>
        <a:spcAft>
          <a:spcPct val="0"/>
        </a:spcAft>
        <a:defRPr sz="3600">
          <a:solidFill>
            <a:schemeClr val="tx2"/>
          </a:solidFill>
          <a:latin typeface="Franklin Gothic Medium" pitchFamily="-20" charset="0"/>
          <a:ea typeface="ＭＳ Ｐゴシック" pitchFamily="-20" charset="-128"/>
        </a:defRPr>
      </a:lvl6pPr>
      <a:lvl7pPr marL="914400" algn="l" rtl="0" fontAlgn="base">
        <a:spcBef>
          <a:spcPct val="0"/>
        </a:spcBef>
        <a:spcAft>
          <a:spcPct val="0"/>
        </a:spcAft>
        <a:defRPr sz="3600">
          <a:solidFill>
            <a:schemeClr val="tx2"/>
          </a:solidFill>
          <a:latin typeface="Franklin Gothic Medium" pitchFamily="-20" charset="0"/>
          <a:ea typeface="ＭＳ Ｐゴシック" pitchFamily="-20" charset="-128"/>
        </a:defRPr>
      </a:lvl7pPr>
      <a:lvl8pPr marL="1371600" algn="l" rtl="0" fontAlgn="base">
        <a:spcBef>
          <a:spcPct val="0"/>
        </a:spcBef>
        <a:spcAft>
          <a:spcPct val="0"/>
        </a:spcAft>
        <a:defRPr sz="3600">
          <a:solidFill>
            <a:schemeClr val="tx2"/>
          </a:solidFill>
          <a:latin typeface="Franklin Gothic Medium" pitchFamily="-20" charset="0"/>
          <a:ea typeface="ＭＳ Ｐゴシック" pitchFamily="-20" charset="-128"/>
        </a:defRPr>
      </a:lvl8pPr>
      <a:lvl9pPr marL="1828800" algn="l" rtl="0" fontAlgn="base">
        <a:spcBef>
          <a:spcPct val="0"/>
        </a:spcBef>
        <a:spcAft>
          <a:spcPct val="0"/>
        </a:spcAft>
        <a:defRPr sz="3600">
          <a:solidFill>
            <a:schemeClr val="tx2"/>
          </a:solidFill>
          <a:latin typeface="Franklin Gothic Medium" pitchFamily="-20" charset="0"/>
          <a:ea typeface="ＭＳ Ｐゴシック" pitchFamily="-20" charset="-128"/>
        </a:defRPr>
      </a:lvl9pPr>
    </p:titleStyle>
    <p:bodyStyle>
      <a:lvl1pPr marL="342900" indent="-342900" algn="l" rtl="0" fontAlgn="base">
        <a:spcBef>
          <a:spcPct val="20000"/>
        </a:spcBef>
        <a:spcAft>
          <a:spcPct val="0"/>
        </a:spcAft>
        <a:buClr>
          <a:schemeClr val="accent1"/>
        </a:buClr>
        <a:buSzPct val="70000"/>
        <a:buFont typeface="Wingdings 2" pitchFamily="-20" charset="2"/>
        <a:buChar char=""/>
        <a:defRPr sz="3200" kern="1200">
          <a:solidFill>
            <a:schemeClr val="tx2"/>
          </a:solidFill>
          <a:latin typeface="+mn-lt"/>
          <a:ea typeface="ＭＳ Ｐゴシック" pitchFamily="-20" charset="-128"/>
          <a:cs typeface="+mn-cs"/>
        </a:defRPr>
      </a:lvl1pPr>
      <a:lvl2pPr marL="742950" indent="-285750" algn="l" rtl="0" fontAlgn="base">
        <a:spcBef>
          <a:spcPct val="20000"/>
        </a:spcBef>
        <a:spcAft>
          <a:spcPct val="0"/>
        </a:spcAft>
        <a:buClr>
          <a:schemeClr val="accent1"/>
        </a:buClr>
        <a:buSzPct val="70000"/>
        <a:buFont typeface="Wingdings 2" pitchFamily="-20" charset="2"/>
        <a:buChar char=""/>
        <a:defRPr sz="2800" kern="1200">
          <a:solidFill>
            <a:schemeClr val="tx2"/>
          </a:solidFill>
          <a:latin typeface="+mn-lt"/>
          <a:ea typeface="ＭＳ Ｐゴシック" pitchFamily="-20" charset="-128"/>
          <a:cs typeface="+mn-cs"/>
        </a:defRPr>
      </a:lvl2pPr>
      <a:lvl3pPr marL="1143000" indent="-228600" algn="l" rtl="0" fontAlgn="base">
        <a:spcBef>
          <a:spcPct val="20000"/>
        </a:spcBef>
        <a:spcAft>
          <a:spcPct val="0"/>
        </a:spcAft>
        <a:buClr>
          <a:schemeClr val="accent1"/>
        </a:buClr>
        <a:buSzPct val="70000"/>
        <a:buFont typeface="Wingdings 2" pitchFamily="-20" charset="2"/>
        <a:buChar char=""/>
        <a:defRPr sz="2400" kern="1200">
          <a:solidFill>
            <a:schemeClr val="tx2"/>
          </a:solidFill>
          <a:latin typeface="+mn-lt"/>
          <a:ea typeface="ＭＳ Ｐゴシック" pitchFamily="-20" charset="-128"/>
          <a:cs typeface="+mn-cs"/>
        </a:defRPr>
      </a:lvl3pPr>
      <a:lvl4pPr marL="1600200" indent="-228600" algn="l" rtl="0" fontAlgn="base">
        <a:spcBef>
          <a:spcPct val="20000"/>
        </a:spcBef>
        <a:spcAft>
          <a:spcPct val="0"/>
        </a:spcAft>
        <a:buClr>
          <a:schemeClr val="accent1"/>
        </a:buClr>
        <a:buSzPct val="70000"/>
        <a:buFont typeface="Wingdings 2" pitchFamily="-20" charset="2"/>
        <a:buChar char=""/>
        <a:defRPr sz="2000" kern="1200">
          <a:solidFill>
            <a:schemeClr val="tx2"/>
          </a:solidFill>
          <a:latin typeface="+mn-lt"/>
          <a:ea typeface="ＭＳ Ｐゴシック" pitchFamily="-20" charset="-128"/>
          <a:cs typeface="+mn-cs"/>
        </a:defRPr>
      </a:lvl4pPr>
      <a:lvl5pPr marL="2057400" indent="-228600" algn="l" rtl="0" fontAlgn="base">
        <a:spcBef>
          <a:spcPct val="20000"/>
        </a:spcBef>
        <a:spcAft>
          <a:spcPct val="0"/>
        </a:spcAft>
        <a:buClr>
          <a:schemeClr val="accent1"/>
        </a:buClr>
        <a:buSzPct val="60000"/>
        <a:buFont typeface="Wingdings 2" pitchFamily="-20" charset="2"/>
        <a:buChar char=""/>
        <a:defRPr kern="1200">
          <a:solidFill>
            <a:schemeClr val="tx2"/>
          </a:solidFill>
          <a:latin typeface="+mn-lt"/>
          <a:ea typeface="ＭＳ Ｐゴシック" pitchFamily="-20" charset="-128"/>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13317"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wrap="square" lIns="91440" tIns="45720" rIns="91440" bIns="45720" numCol="1" anchor="t" anchorCtr="0" compatLnSpc="1">
            <a:prstTxWarp prst="textNoShape">
              <a:avLst/>
            </a:prstTxWarp>
          </a:bodyPr>
          <a:lstStyle>
            <a:lvl1pPr>
              <a:defRPr sz="1200">
                <a:solidFill>
                  <a:srgbClr val="D38E27"/>
                </a:solidFill>
              </a:defRPr>
            </a:lvl1pPr>
          </a:lstStyle>
          <a:p>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defRPr>
            </a:lvl1pPr>
          </a:lstStyle>
          <a:p>
            <a:fld id="{E4775BB8-BEDF-4905-AF3D-E6874FADC44A}" type="slidenum">
              <a:rPr lang="en-US"/>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wrap="square" lIns="91440" tIns="45720" rIns="91440" bIns="45720" numCol="1" anchor="ctr" anchorCtr="0" compatLnSpc="1">
            <a:prstTxWarp prst="textNoShape">
              <a:avLst/>
            </a:prstTxWarp>
            <a:normAutofit/>
          </a:bodyPr>
          <a:lstStyle/>
          <a:p>
            <a:pPr lvl="0"/>
            <a:r>
              <a:rPr lang="en-US" smtClean="0"/>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960" r:id="rId1"/>
    <p:sldLayoutId id="2147483961" r:id="rId2"/>
    <p:sldLayoutId id="2147483962" r:id="rId3"/>
    <p:sldLayoutId id="2147483946" r:id="rId4"/>
    <p:sldLayoutId id="2147483963" r:id="rId5"/>
    <p:sldLayoutId id="2147483947" r:id="rId6"/>
    <p:sldLayoutId id="2147483964" r:id="rId7"/>
    <p:sldLayoutId id="2147483965" r:id="rId8"/>
    <p:sldLayoutId id="2147483966" r:id="rId9"/>
    <p:sldLayoutId id="2147483948" r:id="rId10"/>
    <p:sldLayoutId id="2147483967" r:id="rId11"/>
  </p:sldLayoutIdLst>
  <p:txStyles>
    <p:titleStyle>
      <a:lvl1pPr algn="l" rtl="0" fontAlgn="base">
        <a:spcBef>
          <a:spcPct val="0"/>
        </a:spcBef>
        <a:spcAft>
          <a:spcPct val="0"/>
        </a:spcAft>
        <a:defRPr sz="3600" kern="1200" cap="all">
          <a:solidFill>
            <a:schemeClr val="tx2"/>
          </a:solidFill>
          <a:effectLst>
            <a:reflection blurRad="12700" stA="48000" endA="300" endPos="55000" dir="5400000" sy="-90000" algn="bl" rotWithShape="0"/>
          </a:effectLst>
          <a:latin typeface="+mj-lt"/>
          <a:ea typeface="ＭＳ Ｐゴシック" pitchFamily="-20" charset="-128"/>
          <a:cs typeface="+mj-cs"/>
        </a:defRPr>
      </a:lvl1pPr>
      <a:lvl2pPr algn="l" rtl="0" fontAlgn="base">
        <a:spcBef>
          <a:spcPct val="0"/>
        </a:spcBef>
        <a:spcAft>
          <a:spcPct val="0"/>
        </a:spcAft>
        <a:defRPr sz="3600">
          <a:solidFill>
            <a:schemeClr val="tx2"/>
          </a:solidFill>
          <a:latin typeface="Franklin Gothic Medium" pitchFamily="-20" charset="0"/>
          <a:ea typeface="ＭＳ Ｐゴシック" pitchFamily="-20" charset="-128"/>
        </a:defRPr>
      </a:lvl2pPr>
      <a:lvl3pPr algn="l" rtl="0" fontAlgn="base">
        <a:spcBef>
          <a:spcPct val="0"/>
        </a:spcBef>
        <a:spcAft>
          <a:spcPct val="0"/>
        </a:spcAft>
        <a:defRPr sz="3600">
          <a:solidFill>
            <a:schemeClr val="tx2"/>
          </a:solidFill>
          <a:latin typeface="Franklin Gothic Medium" pitchFamily="-20" charset="0"/>
          <a:ea typeface="ＭＳ Ｐゴシック" pitchFamily="-20" charset="-128"/>
        </a:defRPr>
      </a:lvl3pPr>
      <a:lvl4pPr algn="l" rtl="0" fontAlgn="base">
        <a:spcBef>
          <a:spcPct val="0"/>
        </a:spcBef>
        <a:spcAft>
          <a:spcPct val="0"/>
        </a:spcAft>
        <a:defRPr sz="3600">
          <a:solidFill>
            <a:schemeClr val="tx2"/>
          </a:solidFill>
          <a:latin typeface="Franklin Gothic Medium" pitchFamily="-20" charset="0"/>
          <a:ea typeface="ＭＳ Ｐゴシック" pitchFamily="-20" charset="-128"/>
        </a:defRPr>
      </a:lvl4pPr>
      <a:lvl5pPr algn="l" rtl="0" fontAlgn="base">
        <a:spcBef>
          <a:spcPct val="0"/>
        </a:spcBef>
        <a:spcAft>
          <a:spcPct val="0"/>
        </a:spcAft>
        <a:defRPr sz="3600">
          <a:solidFill>
            <a:schemeClr val="tx2"/>
          </a:solidFill>
          <a:latin typeface="Franklin Gothic Medium" pitchFamily="-20" charset="0"/>
          <a:ea typeface="ＭＳ Ｐゴシック" pitchFamily="-20" charset="-128"/>
        </a:defRPr>
      </a:lvl5pPr>
      <a:lvl6pPr marL="457200" algn="l" rtl="0" fontAlgn="base">
        <a:spcBef>
          <a:spcPct val="0"/>
        </a:spcBef>
        <a:spcAft>
          <a:spcPct val="0"/>
        </a:spcAft>
        <a:defRPr sz="3600">
          <a:solidFill>
            <a:schemeClr val="tx2"/>
          </a:solidFill>
          <a:latin typeface="Franklin Gothic Medium" pitchFamily="-20" charset="0"/>
          <a:ea typeface="ＭＳ Ｐゴシック" pitchFamily="-20" charset="-128"/>
        </a:defRPr>
      </a:lvl6pPr>
      <a:lvl7pPr marL="914400" algn="l" rtl="0" fontAlgn="base">
        <a:spcBef>
          <a:spcPct val="0"/>
        </a:spcBef>
        <a:spcAft>
          <a:spcPct val="0"/>
        </a:spcAft>
        <a:defRPr sz="3600">
          <a:solidFill>
            <a:schemeClr val="tx2"/>
          </a:solidFill>
          <a:latin typeface="Franklin Gothic Medium" pitchFamily="-20" charset="0"/>
          <a:ea typeface="ＭＳ Ｐゴシック" pitchFamily="-20" charset="-128"/>
        </a:defRPr>
      </a:lvl7pPr>
      <a:lvl8pPr marL="1371600" algn="l" rtl="0" fontAlgn="base">
        <a:spcBef>
          <a:spcPct val="0"/>
        </a:spcBef>
        <a:spcAft>
          <a:spcPct val="0"/>
        </a:spcAft>
        <a:defRPr sz="3600">
          <a:solidFill>
            <a:schemeClr val="tx2"/>
          </a:solidFill>
          <a:latin typeface="Franklin Gothic Medium" pitchFamily="-20" charset="0"/>
          <a:ea typeface="ＭＳ Ｐゴシック" pitchFamily="-20" charset="-128"/>
        </a:defRPr>
      </a:lvl8pPr>
      <a:lvl9pPr marL="1828800" algn="l" rtl="0" fontAlgn="base">
        <a:spcBef>
          <a:spcPct val="0"/>
        </a:spcBef>
        <a:spcAft>
          <a:spcPct val="0"/>
        </a:spcAft>
        <a:defRPr sz="3600">
          <a:solidFill>
            <a:schemeClr val="tx2"/>
          </a:solidFill>
          <a:latin typeface="Franklin Gothic Medium" pitchFamily="-20" charset="0"/>
          <a:ea typeface="ＭＳ Ｐゴシック" pitchFamily="-20" charset="-128"/>
        </a:defRPr>
      </a:lvl9pPr>
    </p:titleStyle>
    <p:bodyStyle>
      <a:lvl1pPr marL="342900" indent="-342900" algn="l" rtl="0" fontAlgn="base">
        <a:spcBef>
          <a:spcPct val="20000"/>
        </a:spcBef>
        <a:spcAft>
          <a:spcPct val="0"/>
        </a:spcAft>
        <a:buClr>
          <a:schemeClr val="accent1"/>
        </a:buClr>
        <a:buSzPct val="70000"/>
        <a:buFont typeface="Wingdings 2" pitchFamily="-20" charset="2"/>
        <a:buChar char=""/>
        <a:defRPr sz="3200" kern="1200">
          <a:solidFill>
            <a:schemeClr val="tx2"/>
          </a:solidFill>
          <a:latin typeface="+mn-lt"/>
          <a:ea typeface="ＭＳ Ｐゴシック" pitchFamily="-20" charset="-128"/>
          <a:cs typeface="+mn-cs"/>
        </a:defRPr>
      </a:lvl1pPr>
      <a:lvl2pPr marL="742950" indent="-285750" algn="l" rtl="0" fontAlgn="base">
        <a:spcBef>
          <a:spcPct val="20000"/>
        </a:spcBef>
        <a:spcAft>
          <a:spcPct val="0"/>
        </a:spcAft>
        <a:buClr>
          <a:schemeClr val="accent1"/>
        </a:buClr>
        <a:buSzPct val="70000"/>
        <a:buFont typeface="Wingdings 2" pitchFamily="-20" charset="2"/>
        <a:buChar char=""/>
        <a:defRPr sz="2800" kern="1200">
          <a:solidFill>
            <a:schemeClr val="tx2"/>
          </a:solidFill>
          <a:latin typeface="+mn-lt"/>
          <a:ea typeface="ＭＳ Ｐゴシック" pitchFamily="-20" charset="-128"/>
          <a:cs typeface="+mn-cs"/>
        </a:defRPr>
      </a:lvl2pPr>
      <a:lvl3pPr marL="1143000" indent="-228600" algn="l" rtl="0" fontAlgn="base">
        <a:spcBef>
          <a:spcPct val="20000"/>
        </a:spcBef>
        <a:spcAft>
          <a:spcPct val="0"/>
        </a:spcAft>
        <a:buClr>
          <a:schemeClr val="accent1"/>
        </a:buClr>
        <a:buSzPct val="70000"/>
        <a:buFont typeface="Wingdings 2" pitchFamily="-20" charset="2"/>
        <a:buChar char=""/>
        <a:defRPr sz="2400" kern="1200">
          <a:solidFill>
            <a:schemeClr val="tx2"/>
          </a:solidFill>
          <a:latin typeface="+mn-lt"/>
          <a:ea typeface="ＭＳ Ｐゴシック" pitchFamily="-20" charset="-128"/>
          <a:cs typeface="+mn-cs"/>
        </a:defRPr>
      </a:lvl3pPr>
      <a:lvl4pPr marL="1600200" indent="-228600" algn="l" rtl="0" fontAlgn="base">
        <a:spcBef>
          <a:spcPct val="20000"/>
        </a:spcBef>
        <a:spcAft>
          <a:spcPct val="0"/>
        </a:spcAft>
        <a:buClr>
          <a:schemeClr val="accent1"/>
        </a:buClr>
        <a:buSzPct val="70000"/>
        <a:buFont typeface="Wingdings 2" pitchFamily="-20" charset="2"/>
        <a:buChar char=""/>
        <a:defRPr sz="2000" kern="1200">
          <a:solidFill>
            <a:schemeClr val="tx2"/>
          </a:solidFill>
          <a:latin typeface="+mn-lt"/>
          <a:ea typeface="ＭＳ Ｐゴシック" pitchFamily="-20" charset="-128"/>
          <a:cs typeface="+mn-cs"/>
        </a:defRPr>
      </a:lvl4pPr>
      <a:lvl5pPr marL="2057400" indent="-228600" algn="l" rtl="0" fontAlgn="base">
        <a:spcBef>
          <a:spcPct val="20000"/>
        </a:spcBef>
        <a:spcAft>
          <a:spcPct val="0"/>
        </a:spcAft>
        <a:buClr>
          <a:schemeClr val="accent1"/>
        </a:buClr>
        <a:buSzPct val="60000"/>
        <a:buFont typeface="Wingdings 2" pitchFamily="-20" charset="2"/>
        <a:buChar char=""/>
        <a:defRPr kern="1200">
          <a:solidFill>
            <a:schemeClr val="tx2"/>
          </a:solidFill>
          <a:latin typeface="+mn-lt"/>
          <a:ea typeface="ＭＳ Ｐゴシック" pitchFamily="-20" charset="-128"/>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25605"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wrap="square" lIns="91440" tIns="45720" rIns="91440" bIns="45720" numCol="1" anchor="t" anchorCtr="0" compatLnSpc="1">
            <a:prstTxWarp prst="textNoShape">
              <a:avLst/>
            </a:prstTxWarp>
          </a:bodyPr>
          <a:lstStyle>
            <a:lvl1pPr>
              <a:defRPr sz="1200">
                <a:solidFill>
                  <a:srgbClr val="D38E27"/>
                </a:solidFill>
              </a:defRPr>
            </a:lvl1pPr>
          </a:lstStyle>
          <a:p>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defRPr>
            </a:lvl1pPr>
          </a:lstStyle>
          <a:p>
            <a:fld id="{B565B5B5-CF3A-4C35-99CB-883D6D6722C1}" type="slidenum">
              <a:rPr lang="en-US"/>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wrap="square" lIns="91440" tIns="45720" rIns="91440" bIns="45720" numCol="1" anchor="ctr" anchorCtr="0" compatLnSpc="1">
            <a:prstTxWarp prst="textNoShape">
              <a:avLst/>
            </a:prstTxWarp>
            <a:normAutofit/>
          </a:bodyPr>
          <a:lstStyle/>
          <a:p>
            <a:pPr lvl="0"/>
            <a:r>
              <a:rPr lang="en-US" smtClean="0"/>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968" r:id="rId1"/>
    <p:sldLayoutId id="2147483969" r:id="rId2"/>
    <p:sldLayoutId id="2147483970" r:id="rId3"/>
    <p:sldLayoutId id="2147483949" r:id="rId4"/>
    <p:sldLayoutId id="2147483971" r:id="rId5"/>
    <p:sldLayoutId id="2147483950" r:id="rId6"/>
    <p:sldLayoutId id="2147483972" r:id="rId7"/>
    <p:sldLayoutId id="2147483973" r:id="rId8"/>
    <p:sldLayoutId id="2147483974" r:id="rId9"/>
    <p:sldLayoutId id="2147483951" r:id="rId10"/>
    <p:sldLayoutId id="2147483975" r:id="rId11"/>
  </p:sldLayoutIdLst>
  <p:txStyles>
    <p:titleStyle>
      <a:lvl1pPr algn="l" rtl="0" fontAlgn="base">
        <a:spcBef>
          <a:spcPct val="0"/>
        </a:spcBef>
        <a:spcAft>
          <a:spcPct val="0"/>
        </a:spcAft>
        <a:defRPr sz="3600" kern="1200" cap="all">
          <a:solidFill>
            <a:schemeClr val="tx2"/>
          </a:solidFill>
          <a:effectLst>
            <a:reflection blurRad="12700" stA="48000" endA="300" endPos="55000" dir="5400000" sy="-90000" algn="bl" rotWithShape="0"/>
          </a:effectLst>
          <a:latin typeface="+mj-lt"/>
          <a:ea typeface="ＭＳ Ｐゴシック" pitchFamily="-20" charset="-128"/>
          <a:cs typeface="+mj-cs"/>
        </a:defRPr>
      </a:lvl1pPr>
      <a:lvl2pPr algn="l" rtl="0" fontAlgn="base">
        <a:spcBef>
          <a:spcPct val="0"/>
        </a:spcBef>
        <a:spcAft>
          <a:spcPct val="0"/>
        </a:spcAft>
        <a:defRPr sz="3600">
          <a:solidFill>
            <a:schemeClr val="tx2"/>
          </a:solidFill>
          <a:latin typeface="Franklin Gothic Medium" pitchFamily="-20" charset="0"/>
          <a:ea typeface="ＭＳ Ｐゴシック" pitchFamily="-20" charset="-128"/>
        </a:defRPr>
      </a:lvl2pPr>
      <a:lvl3pPr algn="l" rtl="0" fontAlgn="base">
        <a:spcBef>
          <a:spcPct val="0"/>
        </a:spcBef>
        <a:spcAft>
          <a:spcPct val="0"/>
        </a:spcAft>
        <a:defRPr sz="3600">
          <a:solidFill>
            <a:schemeClr val="tx2"/>
          </a:solidFill>
          <a:latin typeface="Franklin Gothic Medium" pitchFamily="-20" charset="0"/>
          <a:ea typeface="ＭＳ Ｐゴシック" pitchFamily="-20" charset="-128"/>
        </a:defRPr>
      </a:lvl3pPr>
      <a:lvl4pPr algn="l" rtl="0" fontAlgn="base">
        <a:spcBef>
          <a:spcPct val="0"/>
        </a:spcBef>
        <a:spcAft>
          <a:spcPct val="0"/>
        </a:spcAft>
        <a:defRPr sz="3600">
          <a:solidFill>
            <a:schemeClr val="tx2"/>
          </a:solidFill>
          <a:latin typeface="Franklin Gothic Medium" pitchFamily="-20" charset="0"/>
          <a:ea typeface="ＭＳ Ｐゴシック" pitchFamily="-20" charset="-128"/>
        </a:defRPr>
      </a:lvl4pPr>
      <a:lvl5pPr algn="l" rtl="0" fontAlgn="base">
        <a:spcBef>
          <a:spcPct val="0"/>
        </a:spcBef>
        <a:spcAft>
          <a:spcPct val="0"/>
        </a:spcAft>
        <a:defRPr sz="3600">
          <a:solidFill>
            <a:schemeClr val="tx2"/>
          </a:solidFill>
          <a:latin typeface="Franklin Gothic Medium" pitchFamily="-20" charset="0"/>
          <a:ea typeface="ＭＳ Ｐゴシック" pitchFamily="-20" charset="-128"/>
        </a:defRPr>
      </a:lvl5pPr>
      <a:lvl6pPr marL="457200" algn="l" rtl="0" fontAlgn="base">
        <a:spcBef>
          <a:spcPct val="0"/>
        </a:spcBef>
        <a:spcAft>
          <a:spcPct val="0"/>
        </a:spcAft>
        <a:defRPr sz="3600">
          <a:solidFill>
            <a:schemeClr val="tx2"/>
          </a:solidFill>
          <a:latin typeface="Franklin Gothic Medium" pitchFamily="-20" charset="0"/>
          <a:ea typeface="ＭＳ Ｐゴシック" pitchFamily="-20" charset="-128"/>
        </a:defRPr>
      </a:lvl6pPr>
      <a:lvl7pPr marL="914400" algn="l" rtl="0" fontAlgn="base">
        <a:spcBef>
          <a:spcPct val="0"/>
        </a:spcBef>
        <a:spcAft>
          <a:spcPct val="0"/>
        </a:spcAft>
        <a:defRPr sz="3600">
          <a:solidFill>
            <a:schemeClr val="tx2"/>
          </a:solidFill>
          <a:latin typeface="Franklin Gothic Medium" pitchFamily="-20" charset="0"/>
          <a:ea typeface="ＭＳ Ｐゴシック" pitchFamily="-20" charset="-128"/>
        </a:defRPr>
      </a:lvl7pPr>
      <a:lvl8pPr marL="1371600" algn="l" rtl="0" fontAlgn="base">
        <a:spcBef>
          <a:spcPct val="0"/>
        </a:spcBef>
        <a:spcAft>
          <a:spcPct val="0"/>
        </a:spcAft>
        <a:defRPr sz="3600">
          <a:solidFill>
            <a:schemeClr val="tx2"/>
          </a:solidFill>
          <a:latin typeface="Franklin Gothic Medium" pitchFamily="-20" charset="0"/>
          <a:ea typeface="ＭＳ Ｐゴシック" pitchFamily="-20" charset="-128"/>
        </a:defRPr>
      </a:lvl8pPr>
      <a:lvl9pPr marL="1828800" algn="l" rtl="0" fontAlgn="base">
        <a:spcBef>
          <a:spcPct val="0"/>
        </a:spcBef>
        <a:spcAft>
          <a:spcPct val="0"/>
        </a:spcAft>
        <a:defRPr sz="3600">
          <a:solidFill>
            <a:schemeClr val="tx2"/>
          </a:solidFill>
          <a:latin typeface="Franklin Gothic Medium" pitchFamily="-20" charset="0"/>
          <a:ea typeface="ＭＳ Ｐゴシック" pitchFamily="-20" charset="-128"/>
        </a:defRPr>
      </a:lvl9pPr>
    </p:titleStyle>
    <p:bodyStyle>
      <a:lvl1pPr marL="342900" indent="-342900" algn="l" rtl="0" fontAlgn="base">
        <a:spcBef>
          <a:spcPct val="20000"/>
        </a:spcBef>
        <a:spcAft>
          <a:spcPct val="0"/>
        </a:spcAft>
        <a:buClr>
          <a:schemeClr val="accent1"/>
        </a:buClr>
        <a:buSzPct val="70000"/>
        <a:buFont typeface="Wingdings 2" pitchFamily="-20" charset="2"/>
        <a:buChar char=""/>
        <a:defRPr sz="3200" kern="1200">
          <a:solidFill>
            <a:schemeClr val="tx2"/>
          </a:solidFill>
          <a:latin typeface="+mn-lt"/>
          <a:ea typeface="ＭＳ Ｐゴシック" pitchFamily="-20" charset="-128"/>
          <a:cs typeface="+mn-cs"/>
        </a:defRPr>
      </a:lvl1pPr>
      <a:lvl2pPr marL="742950" indent="-285750" algn="l" rtl="0" fontAlgn="base">
        <a:spcBef>
          <a:spcPct val="20000"/>
        </a:spcBef>
        <a:spcAft>
          <a:spcPct val="0"/>
        </a:spcAft>
        <a:buClr>
          <a:schemeClr val="accent1"/>
        </a:buClr>
        <a:buSzPct val="70000"/>
        <a:buFont typeface="Wingdings 2" pitchFamily="-20" charset="2"/>
        <a:buChar char=""/>
        <a:defRPr sz="2800" kern="1200">
          <a:solidFill>
            <a:schemeClr val="tx2"/>
          </a:solidFill>
          <a:latin typeface="+mn-lt"/>
          <a:ea typeface="ＭＳ Ｐゴシック" pitchFamily="-20" charset="-128"/>
          <a:cs typeface="+mn-cs"/>
        </a:defRPr>
      </a:lvl2pPr>
      <a:lvl3pPr marL="1143000" indent="-228600" algn="l" rtl="0" fontAlgn="base">
        <a:spcBef>
          <a:spcPct val="20000"/>
        </a:spcBef>
        <a:spcAft>
          <a:spcPct val="0"/>
        </a:spcAft>
        <a:buClr>
          <a:schemeClr val="accent1"/>
        </a:buClr>
        <a:buSzPct val="70000"/>
        <a:buFont typeface="Wingdings 2" pitchFamily="-20" charset="2"/>
        <a:buChar char=""/>
        <a:defRPr sz="2400" kern="1200">
          <a:solidFill>
            <a:schemeClr val="tx2"/>
          </a:solidFill>
          <a:latin typeface="+mn-lt"/>
          <a:ea typeface="ＭＳ Ｐゴシック" pitchFamily="-20" charset="-128"/>
          <a:cs typeface="+mn-cs"/>
        </a:defRPr>
      </a:lvl3pPr>
      <a:lvl4pPr marL="1600200" indent="-228600" algn="l" rtl="0" fontAlgn="base">
        <a:spcBef>
          <a:spcPct val="20000"/>
        </a:spcBef>
        <a:spcAft>
          <a:spcPct val="0"/>
        </a:spcAft>
        <a:buClr>
          <a:schemeClr val="accent1"/>
        </a:buClr>
        <a:buSzPct val="70000"/>
        <a:buFont typeface="Wingdings 2" pitchFamily="-20" charset="2"/>
        <a:buChar char=""/>
        <a:defRPr sz="2000" kern="1200">
          <a:solidFill>
            <a:schemeClr val="tx2"/>
          </a:solidFill>
          <a:latin typeface="+mn-lt"/>
          <a:ea typeface="ＭＳ Ｐゴシック" pitchFamily="-20" charset="-128"/>
          <a:cs typeface="+mn-cs"/>
        </a:defRPr>
      </a:lvl4pPr>
      <a:lvl5pPr marL="2057400" indent="-228600" algn="l" rtl="0" fontAlgn="base">
        <a:spcBef>
          <a:spcPct val="20000"/>
        </a:spcBef>
        <a:spcAft>
          <a:spcPct val="0"/>
        </a:spcAft>
        <a:buClr>
          <a:schemeClr val="accent1"/>
        </a:buClr>
        <a:buSzPct val="60000"/>
        <a:buFont typeface="Wingdings 2" pitchFamily="-20" charset="2"/>
        <a:buChar char=""/>
        <a:defRPr kern="1200">
          <a:solidFill>
            <a:schemeClr val="tx2"/>
          </a:solidFill>
          <a:latin typeface="+mn-lt"/>
          <a:ea typeface="ＭＳ Ｐゴシック" pitchFamily="-20" charset="-128"/>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9.xml"/><Relationship Id="rId1" Type="http://schemas.openxmlformats.org/officeDocument/2006/relationships/vmlDrawing" Target="../drawings/vmlDrawing1.vml"/><Relationship Id="rId5" Type="http://schemas.openxmlformats.org/officeDocument/2006/relationships/oleObject" Target="../embeddings/Microsoft_Office_Excel_Chart2.xls"/><Relationship Id="rId4" Type="http://schemas.openxmlformats.org/officeDocument/2006/relationships/oleObject" Target="../embeddings/Microsoft_Office_Excel_Chart1.xls"/></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9.xml"/><Relationship Id="rId1" Type="http://schemas.openxmlformats.org/officeDocument/2006/relationships/vmlDrawing" Target="../drawings/vmlDrawing2.vml"/><Relationship Id="rId4" Type="http://schemas.openxmlformats.org/officeDocument/2006/relationships/oleObject" Target="../embeddings/Microsoft_Office_Excel_Chart3.xls"/></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9.xml"/><Relationship Id="rId1" Type="http://schemas.openxmlformats.org/officeDocument/2006/relationships/vmlDrawing" Target="../drawings/vmlDrawing3.vml"/><Relationship Id="rId5" Type="http://schemas.openxmlformats.org/officeDocument/2006/relationships/oleObject" Target="../embeddings/Microsoft_Office_Excel_Chart5.xls"/><Relationship Id="rId4" Type="http://schemas.openxmlformats.org/officeDocument/2006/relationships/oleObject" Target="../embeddings/Microsoft_Office_Excel_Chart4.xls"/></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533400"/>
            <a:ext cx="7848600" cy="2667000"/>
          </a:xfrm>
        </p:spPr>
        <p:txBody>
          <a:bodyPr>
            <a:noAutofit/>
          </a:bodyPr>
          <a:lstStyle/>
          <a:p>
            <a:pPr marL="342900" indent="-342900" fontAlgn="auto">
              <a:spcAft>
                <a:spcPts val="0"/>
              </a:spcAft>
              <a:defRPr/>
            </a:pPr>
            <a:r>
              <a:rPr lang="en-US" dirty="0" smtClean="0">
                <a:solidFill>
                  <a:srgbClr val="000000"/>
                </a:solidFill>
                <a:effectLst>
                  <a:outerShdw blurRad="38100" dist="38100" dir="2700000" algn="tl">
                    <a:srgbClr val="DDDDDD"/>
                  </a:outerShdw>
                </a:effectLst>
                <a:latin typeface="Century Gothic" pitchFamily="68" charset="0"/>
                <a:ea typeface="Times New Roman" pitchFamily="68" charset="0"/>
                <a:cs typeface="Times New Roman" pitchFamily="68" charset="0"/>
              </a:rPr>
              <a:t>Forgiveness in Intimate Relationships:</a:t>
            </a:r>
            <a:br>
              <a:rPr lang="en-US" dirty="0" smtClean="0">
                <a:solidFill>
                  <a:srgbClr val="000000"/>
                </a:solidFill>
                <a:effectLst>
                  <a:outerShdw blurRad="38100" dist="38100" dir="2700000" algn="tl">
                    <a:srgbClr val="DDDDDD"/>
                  </a:outerShdw>
                </a:effectLst>
                <a:latin typeface="Century Gothic" pitchFamily="68" charset="0"/>
                <a:ea typeface="Times New Roman" pitchFamily="68" charset="0"/>
                <a:cs typeface="Times New Roman" pitchFamily="68" charset="0"/>
              </a:rPr>
            </a:br>
            <a:r>
              <a:rPr lang="en-US" dirty="0" smtClean="0">
                <a:solidFill>
                  <a:srgbClr val="000000"/>
                </a:solidFill>
                <a:effectLst>
                  <a:outerShdw blurRad="38100" dist="38100" dir="2700000" algn="tl">
                    <a:srgbClr val="DDDDDD"/>
                  </a:outerShdw>
                </a:effectLst>
                <a:latin typeface="Century Gothic" pitchFamily="68" charset="0"/>
                <a:ea typeface="Times New Roman" pitchFamily="68" charset="0"/>
                <a:cs typeface="Times New Roman" pitchFamily="68" charset="0"/>
              </a:rPr>
              <a:t>     The Impact of Hope-Focused Marriage Therapy</a:t>
            </a:r>
            <a:r>
              <a:rPr lang="en-US" dirty="0" smtClean="0">
                <a:solidFill>
                  <a:srgbClr val="FF0000"/>
                </a:solidFill>
                <a:effectLst>
                  <a:outerShdw blurRad="38100" dist="38100" dir="2700000" algn="tl">
                    <a:srgbClr val="DDDDDD"/>
                  </a:outerShdw>
                </a:effectLst>
                <a:latin typeface="Century Gothic" pitchFamily="68" charset="0"/>
                <a:ea typeface="Times New Roman" pitchFamily="68" charset="0"/>
                <a:cs typeface="Times New Roman" pitchFamily="68" charset="0"/>
              </a:rPr>
              <a:t/>
            </a:r>
            <a:br>
              <a:rPr lang="en-US" dirty="0" smtClean="0">
                <a:solidFill>
                  <a:srgbClr val="FF0000"/>
                </a:solidFill>
                <a:effectLst>
                  <a:outerShdw blurRad="38100" dist="38100" dir="2700000" algn="tl">
                    <a:srgbClr val="DDDDDD"/>
                  </a:outerShdw>
                </a:effectLst>
                <a:latin typeface="Century Gothic" pitchFamily="68" charset="0"/>
                <a:ea typeface="Times New Roman" pitchFamily="68" charset="0"/>
                <a:cs typeface="Times New Roman" pitchFamily="68" charset="0"/>
              </a:rPr>
            </a:br>
            <a:endParaRPr lang="en-US" dirty="0">
              <a:solidFill>
                <a:srgbClr val="FF0000"/>
              </a:solidFill>
              <a:ea typeface="+mj-ea"/>
            </a:endParaRPr>
          </a:p>
        </p:txBody>
      </p:sp>
      <p:sp>
        <p:nvSpPr>
          <p:cNvPr id="3" name="Subtitle 2"/>
          <p:cNvSpPr>
            <a:spLocks noGrp="1"/>
          </p:cNvSpPr>
          <p:nvPr>
            <p:ph type="subTitle" idx="1"/>
          </p:nvPr>
        </p:nvSpPr>
        <p:spPr>
          <a:xfrm>
            <a:off x="304800" y="3505200"/>
            <a:ext cx="5257800" cy="3124200"/>
          </a:xfrm>
        </p:spPr>
        <p:txBody>
          <a:bodyPr>
            <a:normAutofit lnSpcReduction="10000"/>
          </a:bodyPr>
          <a:lstStyle/>
          <a:p>
            <a:pPr>
              <a:lnSpc>
                <a:spcPct val="80000"/>
              </a:lnSpc>
            </a:pPr>
            <a:endParaRPr lang="en-US" sz="1300" dirty="0" smtClean="0">
              <a:solidFill>
                <a:srgbClr val="000000"/>
              </a:solidFill>
              <a:latin typeface="Century Gothic" pitchFamily="-20" charset="0"/>
            </a:endParaRPr>
          </a:p>
          <a:p>
            <a:pPr>
              <a:lnSpc>
                <a:spcPct val="80000"/>
              </a:lnSpc>
            </a:pPr>
            <a:endParaRPr lang="en-US" sz="1300" dirty="0" smtClean="0">
              <a:solidFill>
                <a:srgbClr val="000000"/>
              </a:solidFill>
              <a:latin typeface="Century Gothic" pitchFamily="-20" charset="0"/>
            </a:endParaRPr>
          </a:p>
          <a:p>
            <a:pPr>
              <a:lnSpc>
                <a:spcPct val="80000"/>
              </a:lnSpc>
            </a:pPr>
            <a:endParaRPr lang="en-US" sz="1300" dirty="0" smtClean="0">
              <a:solidFill>
                <a:srgbClr val="000000"/>
              </a:solidFill>
              <a:latin typeface="Century Gothic" pitchFamily="-20" charset="0"/>
            </a:endParaRPr>
          </a:p>
          <a:p>
            <a:pPr>
              <a:lnSpc>
                <a:spcPct val="80000"/>
              </a:lnSpc>
            </a:pPr>
            <a:endParaRPr lang="en-US" sz="1300" dirty="0" smtClean="0">
              <a:solidFill>
                <a:srgbClr val="000000"/>
              </a:solidFill>
              <a:latin typeface="Century Gothic" pitchFamily="-20" charset="0"/>
            </a:endParaRPr>
          </a:p>
          <a:p>
            <a:pPr>
              <a:lnSpc>
                <a:spcPct val="80000"/>
              </a:lnSpc>
            </a:pPr>
            <a:r>
              <a:rPr lang="en-US" sz="1800" dirty="0" smtClean="0">
                <a:solidFill>
                  <a:srgbClr val="000000"/>
                </a:solidFill>
                <a:latin typeface="Century Gothic" pitchFamily="-20" charset="0"/>
              </a:rPr>
              <a:t>Presented </a:t>
            </a:r>
            <a:r>
              <a:rPr lang="en-US" sz="1800" dirty="0" smtClean="0">
                <a:solidFill>
                  <a:srgbClr val="000000"/>
                </a:solidFill>
                <a:latin typeface="Century Gothic" pitchFamily="-20" charset="0"/>
              </a:rPr>
              <a:t>at  APA </a:t>
            </a:r>
            <a:r>
              <a:rPr lang="en-US" sz="1800" dirty="0" smtClean="0">
                <a:solidFill>
                  <a:srgbClr val="000000"/>
                </a:solidFill>
                <a:latin typeface="Century Gothic" pitchFamily="-20" charset="0"/>
              </a:rPr>
              <a:t>Division 36</a:t>
            </a:r>
          </a:p>
          <a:p>
            <a:pPr>
              <a:lnSpc>
                <a:spcPct val="80000"/>
              </a:lnSpc>
            </a:pPr>
            <a:r>
              <a:rPr lang="en-US" sz="1800" dirty="0" smtClean="0">
                <a:solidFill>
                  <a:srgbClr val="000000"/>
                </a:solidFill>
                <a:latin typeface="Century Gothic" pitchFamily="-20" charset="0"/>
              </a:rPr>
              <a:t>6</a:t>
            </a:r>
            <a:r>
              <a:rPr lang="en-US" sz="1800" baseline="30000" dirty="0" smtClean="0">
                <a:solidFill>
                  <a:srgbClr val="000000"/>
                </a:solidFill>
                <a:latin typeface="Century Gothic" pitchFamily="-20" charset="0"/>
              </a:rPr>
              <a:t>th</a:t>
            </a:r>
            <a:r>
              <a:rPr lang="en-US" sz="1800" dirty="0" smtClean="0">
                <a:solidFill>
                  <a:srgbClr val="000000"/>
                </a:solidFill>
                <a:latin typeface="Century Gothic" pitchFamily="-20" charset="0"/>
              </a:rPr>
              <a:t> Annual Mid-Year </a:t>
            </a:r>
            <a:r>
              <a:rPr lang="en-US" sz="1800" dirty="0" smtClean="0">
                <a:solidFill>
                  <a:srgbClr val="000000"/>
                </a:solidFill>
                <a:latin typeface="Century Gothic" pitchFamily="-20" charset="0"/>
              </a:rPr>
              <a:t>Conference on </a:t>
            </a:r>
            <a:r>
              <a:rPr lang="en-US" sz="1800" dirty="0" smtClean="0">
                <a:solidFill>
                  <a:srgbClr val="000000"/>
                </a:solidFill>
                <a:latin typeface="Century Gothic" pitchFamily="-20" charset="0"/>
              </a:rPr>
              <a:t>Religion and </a:t>
            </a:r>
            <a:r>
              <a:rPr lang="en-US" sz="1800" dirty="0" smtClean="0">
                <a:solidFill>
                  <a:srgbClr val="000000"/>
                </a:solidFill>
                <a:latin typeface="Century Gothic" pitchFamily="-20" charset="0"/>
              </a:rPr>
              <a:t>Spirituality</a:t>
            </a:r>
          </a:p>
          <a:p>
            <a:pPr>
              <a:lnSpc>
                <a:spcPct val="80000"/>
              </a:lnSpc>
            </a:pPr>
            <a:endParaRPr lang="en-US" sz="1800" dirty="0" smtClean="0">
              <a:solidFill>
                <a:srgbClr val="000000"/>
              </a:solidFill>
              <a:latin typeface="Century Gothic" pitchFamily="-20" charset="0"/>
            </a:endParaRPr>
          </a:p>
          <a:p>
            <a:pPr>
              <a:lnSpc>
                <a:spcPct val="80000"/>
              </a:lnSpc>
            </a:pPr>
            <a:r>
              <a:rPr lang="en-US" sz="1800" dirty="0" smtClean="0">
                <a:solidFill>
                  <a:srgbClr val="000000"/>
                </a:solidFill>
                <a:latin typeface="Century Gothic" pitchFamily="-20" charset="0"/>
              </a:rPr>
              <a:t>February 29, 2008</a:t>
            </a:r>
          </a:p>
          <a:p>
            <a:pPr>
              <a:lnSpc>
                <a:spcPct val="80000"/>
              </a:lnSpc>
            </a:pPr>
            <a:endParaRPr lang="en-US" sz="1800" dirty="0" smtClean="0">
              <a:solidFill>
                <a:srgbClr val="000000"/>
              </a:solidFill>
              <a:latin typeface="Century Gothic" pitchFamily="-20" charset="0"/>
            </a:endParaRPr>
          </a:p>
          <a:p>
            <a:pPr>
              <a:lnSpc>
                <a:spcPct val="80000"/>
              </a:lnSpc>
            </a:pPr>
            <a:r>
              <a:rPr lang="en-US" sz="1800" dirty="0" smtClean="0">
                <a:solidFill>
                  <a:srgbClr val="000000"/>
                </a:solidFill>
                <a:latin typeface="Century Gothic" pitchFamily="-20" charset="0"/>
              </a:rPr>
              <a:t>By</a:t>
            </a:r>
            <a:r>
              <a:rPr lang="en-US" sz="1800" dirty="0" smtClean="0">
                <a:solidFill>
                  <a:srgbClr val="000000"/>
                </a:solidFill>
                <a:latin typeface="Century Gothic" pitchFamily="-20" charset="0"/>
              </a:rPr>
              <a:t>: Leon, C., Ripley, J.S., Davis, W., </a:t>
            </a:r>
            <a:r>
              <a:rPr lang="en-US" sz="1800" dirty="0" err="1" smtClean="0">
                <a:solidFill>
                  <a:srgbClr val="000000"/>
                </a:solidFill>
                <a:latin typeface="Century Gothic" pitchFamily="-20" charset="0"/>
              </a:rPr>
              <a:t>Mazzio</a:t>
            </a:r>
            <a:r>
              <a:rPr lang="en-US" sz="1800" dirty="0" smtClean="0">
                <a:solidFill>
                  <a:srgbClr val="000000"/>
                </a:solidFill>
                <a:latin typeface="Century Gothic" pitchFamily="-20" charset="0"/>
              </a:rPr>
              <a:t>, L., Smith, A. </a:t>
            </a:r>
          </a:p>
          <a:p>
            <a:pPr>
              <a:lnSpc>
                <a:spcPct val="80000"/>
              </a:lnSpc>
            </a:pPr>
            <a:endParaRPr lang="en-US" sz="1800" dirty="0" smtClean="0">
              <a:solidFill>
                <a:srgbClr val="000000"/>
              </a:solidFill>
              <a:latin typeface="Century Gothic" pitchFamily="-20" charset="0"/>
            </a:endParaRPr>
          </a:p>
          <a:p>
            <a:pPr>
              <a:lnSpc>
                <a:spcPct val="80000"/>
              </a:lnSpc>
            </a:pPr>
            <a:r>
              <a:rPr lang="en-US" sz="1800" dirty="0" smtClean="0">
                <a:solidFill>
                  <a:srgbClr val="000000"/>
                </a:solidFill>
                <a:latin typeface="Century Gothic" pitchFamily="-20" charset="0"/>
              </a:rPr>
              <a:t>Regent </a:t>
            </a:r>
            <a:r>
              <a:rPr lang="en-US" sz="1800" dirty="0" smtClean="0">
                <a:solidFill>
                  <a:srgbClr val="000000"/>
                </a:solidFill>
                <a:latin typeface="Century Gothic" pitchFamily="-20" charset="0"/>
              </a:rPr>
              <a:t>University</a:t>
            </a:r>
          </a:p>
          <a:p>
            <a:pPr>
              <a:lnSpc>
                <a:spcPct val="80000"/>
              </a:lnSpc>
            </a:pPr>
            <a:endParaRPr lang="en-US" sz="1300" dirty="0" smtClean="0">
              <a:solidFill>
                <a:srgbClr val="443329"/>
              </a:solidFill>
              <a:latin typeface="Century Gothic" pitchFamily="-20" charset="0"/>
            </a:endParaRPr>
          </a:p>
          <a:p>
            <a:pPr>
              <a:lnSpc>
                <a:spcPct val="80000"/>
              </a:lnSpc>
            </a:pPr>
            <a:endParaRPr lang="en-US" sz="1800" dirty="0" smtClean="0">
              <a:solidFill>
                <a:schemeClr val="bg1"/>
              </a:solidFill>
              <a:latin typeface="Century Gothic" pitchFamily="-20" charset="0"/>
            </a:endParaRPr>
          </a:p>
          <a:p>
            <a:pPr>
              <a:lnSpc>
                <a:spcPct val="80000"/>
              </a:lnSpc>
            </a:pPr>
            <a:endParaRPr lang="en-US" sz="1500" dirty="0" smtClean="0">
              <a:solidFill>
                <a:srgbClr val="44332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Box 5"/>
          <p:cNvSpPr txBox="1">
            <a:spLocks noChangeArrowheads="1"/>
          </p:cNvSpPr>
          <p:nvPr/>
        </p:nvSpPr>
        <p:spPr bwMode="auto">
          <a:xfrm>
            <a:off x="3733800" y="304800"/>
            <a:ext cx="4954588" cy="830263"/>
          </a:xfrm>
          <a:prstGeom prst="rect">
            <a:avLst/>
          </a:prstGeom>
          <a:noFill/>
          <a:ln w="9525">
            <a:noFill/>
            <a:miter lim="800000"/>
            <a:headEnd/>
            <a:tailEnd/>
          </a:ln>
        </p:spPr>
        <p:txBody>
          <a:bodyPr wrap="none">
            <a:spAutoFit/>
          </a:bodyPr>
          <a:lstStyle/>
          <a:p>
            <a:r>
              <a:rPr lang="en-US" sz="4800">
                <a:solidFill>
                  <a:srgbClr val="000000"/>
                </a:solidFill>
                <a:latin typeface="Century Gothic" pitchFamily="-20" charset="0"/>
              </a:rPr>
              <a:t>Omnibus Results</a:t>
            </a:r>
          </a:p>
        </p:txBody>
      </p:sp>
      <p:sp>
        <p:nvSpPr>
          <p:cNvPr id="57347" name="Rectangle 6"/>
          <p:cNvSpPr>
            <a:spLocks noChangeArrowheads="1"/>
          </p:cNvSpPr>
          <p:nvPr/>
        </p:nvSpPr>
        <p:spPr bwMode="auto">
          <a:xfrm>
            <a:off x="263466" y="1092168"/>
            <a:ext cx="7772400" cy="6463308"/>
          </a:xfrm>
          <a:prstGeom prst="rect">
            <a:avLst/>
          </a:prstGeom>
          <a:noFill/>
          <a:ln w="9525">
            <a:noFill/>
            <a:miter lim="800000"/>
            <a:headEnd/>
            <a:tailEnd/>
          </a:ln>
        </p:spPr>
        <p:txBody>
          <a:bodyPr wrap="square">
            <a:spAutoFit/>
          </a:bodyPr>
          <a:lstStyle/>
          <a:p>
            <a:pPr>
              <a:lnSpc>
                <a:spcPct val="120000"/>
              </a:lnSpc>
              <a:spcBef>
                <a:spcPct val="150000"/>
              </a:spcBef>
              <a:buFont typeface="Wingdings" pitchFamily="-20" charset="2"/>
              <a:buChar char="§"/>
            </a:pPr>
            <a:r>
              <a:rPr lang="en-US" sz="2000" dirty="0">
                <a:solidFill>
                  <a:srgbClr val="000000"/>
                </a:solidFill>
                <a:latin typeface="Century Gothic" pitchFamily="-20" charset="0"/>
              </a:rPr>
              <a:t>  Going to run 14 analyses, so modified </a:t>
            </a:r>
            <a:r>
              <a:rPr lang="en-US" sz="2000" dirty="0" err="1">
                <a:solidFill>
                  <a:srgbClr val="000000"/>
                </a:solidFill>
                <a:latin typeface="Century Gothic" pitchFamily="-20" charset="0"/>
              </a:rPr>
              <a:t>Bonferroni</a:t>
            </a:r>
            <a:r>
              <a:rPr lang="en-US" sz="2000" dirty="0">
                <a:solidFill>
                  <a:srgbClr val="000000"/>
                </a:solidFill>
                <a:latin typeface="Century Gothic" pitchFamily="-20" charset="0"/>
              </a:rPr>
              <a:t> alpha = .004</a:t>
            </a:r>
          </a:p>
          <a:p>
            <a:pPr>
              <a:lnSpc>
                <a:spcPct val="120000"/>
              </a:lnSpc>
              <a:spcBef>
                <a:spcPct val="150000"/>
              </a:spcBef>
              <a:buFont typeface="Wingdings" pitchFamily="-20" charset="2"/>
              <a:buChar char="§"/>
            </a:pPr>
            <a:r>
              <a:rPr lang="en-US" sz="2000" dirty="0">
                <a:solidFill>
                  <a:srgbClr val="000000"/>
                </a:solidFill>
                <a:latin typeface="Century Gothic" pitchFamily="-20" charset="0"/>
              </a:rPr>
              <a:t>  Wait-list (8 couples) dropped due to missing data + 2 couples who got a lot better.</a:t>
            </a:r>
          </a:p>
          <a:p>
            <a:pPr>
              <a:lnSpc>
                <a:spcPct val="120000"/>
              </a:lnSpc>
              <a:spcBef>
                <a:spcPct val="150000"/>
              </a:spcBef>
              <a:buFont typeface="Wingdings" pitchFamily="-20" charset="2"/>
              <a:buChar char="§"/>
            </a:pPr>
            <a:r>
              <a:rPr lang="en-US" sz="2000" dirty="0">
                <a:solidFill>
                  <a:srgbClr val="000000"/>
                </a:solidFill>
                <a:latin typeface="Century Gothic" pitchFamily="-20" charset="0"/>
              </a:rPr>
              <a:t>  Time was a significant factor overall, </a:t>
            </a:r>
            <a:r>
              <a:rPr lang="en-US" sz="2000" dirty="0" err="1">
                <a:solidFill>
                  <a:srgbClr val="000000"/>
                </a:solidFill>
                <a:latin typeface="Century Gothic" pitchFamily="-20" charset="0"/>
              </a:rPr>
              <a:t>Wilks</a:t>
            </a:r>
            <a:r>
              <a:rPr lang="en-US" sz="2000" dirty="0">
                <a:solidFill>
                  <a:srgbClr val="000000"/>
                </a:solidFill>
                <a:latin typeface="Century Gothic" pitchFamily="-20" charset="0"/>
              </a:rPr>
              <a:t>’ Lambda=.24, F (18, 26) = 4.54, p&lt;.001.</a:t>
            </a:r>
          </a:p>
          <a:p>
            <a:pPr>
              <a:lnSpc>
                <a:spcPct val="120000"/>
              </a:lnSpc>
              <a:spcBef>
                <a:spcPct val="150000"/>
              </a:spcBef>
              <a:buFont typeface="Wingdings" pitchFamily="-20" charset="2"/>
              <a:buChar char="§"/>
            </a:pPr>
            <a:r>
              <a:rPr lang="en-US" sz="2000" dirty="0">
                <a:solidFill>
                  <a:srgbClr val="000000"/>
                </a:solidFill>
                <a:latin typeface="Century Gothic" pitchFamily="-20" charset="0"/>
              </a:rPr>
              <a:t>However, </a:t>
            </a:r>
            <a:r>
              <a:rPr lang="en-US" sz="2000" u="sng" dirty="0">
                <a:solidFill>
                  <a:srgbClr val="000000"/>
                </a:solidFill>
                <a:latin typeface="Century Gothic" pitchFamily="-20" charset="0"/>
              </a:rPr>
              <a:t>there was not a significant difference time X condition interaction</a:t>
            </a:r>
            <a:r>
              <a:rPr lang="en-US" sz="2000" dirty="0">
                <a:solidFill>
                  <a:srgbClr val="000000"/>
                </a:solidFill>
                <a:latin typeface="Century Gothic" pitchFamily="-20" charset="0"/>
              </a:rPr>
              <a:t>, </a:t>
            </a:r>
            <a:r>
              <a:rPr lang="en-US" sz="2000" dirty="0" err="1">
                <a:solidFill>
                  <a:srgbClr val="000000"/>
                </a:solidFill>
                <a:latin typeface="Century Gothic" pitchFamily="-20" charset="0"/>
              </a:rPr>
              <a:t>Wilks</a:t>
            </a:r>
            <a:r>
              <a:rPr lang="en-US" sz="2000" dirty="0">
                <a:solidFill>
                  <a:srgbClr val="000000"/>
                </a:solidFill>
                <a:latin typeface="Century Gothic" pitchFamily="-20" charset="0"/>
              </a:rPr>
              <a:t>’ Lambda= .39, F (18,25)= 2.15, p=.05, not significant. </a:t>
            </a:r>
          </a:p>
          <a:p>
            <a:pPr>
              <a:lnSpc>
                <a:spcPct val="120000"/>
              </a:lnSpc>
              <a:spcBef>
                <a:spcPct val="150000"/>
              </a:spcBef>
              <a:buFont typeface="Wingdings" pitchFamily="-20" charset="2"/>
              <a:buChar char="§"/>
            </a:pPr>
            <a:r>
              <a:rPr lang="en-US" sz="2000" dirty="0">
                <a:solidFill>
                  <a:srgbClr val="000000"/>
                </a:solidFill>
                <a:latin typeface="Century Gothic" pitchFamily="-20" charset="0"/>
              </a:rPr>
              <a:t>  </a:t>
            </a:r>
            <a:r>
              <a:rPr lang="en-US" sz="2000" dirty="0" err="1">
                <a:solidFill>
                  <a:srgbClr val="000000"/>
                </a:solidFill>
                <a:latin typeface="Century Gothic" pitchFamily="-20" charset="0"/>
              </a:rPr>
              <a:t>Univariate</a:t>
            </a:r>
            <a:r>
              <a:rPr lang="en-US" sz="2000" dirty="0">
                <a:solidFill>
                  <a:srgbClr val="000000"/>
                </a:solidFill>
                <a:latin typeface="Century Gothic" pitchFamily="-20" charset="0"/>
              </a:rPr>
              <a:t> results were similar. </a:t>
            </a:r>
          </a:p>
          <a:p>
            <a:pPr>
              <a:lnSpc>
                <a:spcPct val="120000"/>
              </a:lnSpc>
              <a:spcBef>
                <a:spcPct val="150000"/>
              </a:spcBef>
              <a:buFont typeface="Wingdings" pitchFamily="-20" charset="2"/>
              <a:buChar char="§"/>
            </a:pPr>
            <a:endParaRPr lang="en-US" sz="2000" dirty="0">
              <a:solidFill>
                <a:srgbClr val="000000"/>
              </a:solidFill>
              <a:latin typeface="Century Gothic" pitchFamily="-20" charset="0"/>
            </a:endParaRPr>
          </a:p>
        </p:txBody>
      </p:sp>
    </p:spTree>
  </p:cSld>
  <p:clrMapOvr>
    <a:masterClrMapping/>
  </p:clrMapOvr>
  <p:transition>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394" name="Chart 9"/>
          <p:cNvGraphicFramePr>
            <a:graphicFrameLocks/>
          </p:cNvGraphicFramePr>
          <p:nvPr/>
        </p:nvGraphicFramePr>
        <p:xfrm>
          <a:off x="228600" y="1752600"/>
          <a:ext cx="4038600" cy="3352800"/>
        </p:xfrm>
        <a:graphic>
          <a:graphicData uri="http://schemas.openxmlformats.org/presentationml/2006/ole">
            <p:oleObj spid="_x0000_s59394" name="Chart" r:id="rId4" imgW="6153302" imgH="4362602" progId="Excel.Chart.8">
              <p:embed/>
            </p:oleObj>
          </a:graphicData>
        </a:graphic>
      </p:graphicFrame>
      <p:sp>
        <p:nvSpPr>
          <p:cNvPr id="59396" name="Text Box 5"/>
          <p:cNvSpPr txBox="1">
            <a:spLocks noChangeArrowheads="1"/>
          </p:cNvSpPr>
          <p:nvPr/>
        </p:nvSpPr>
        <p:spPr bwMode="auto">
          <a:xfrm>
            <a:off x="609600" y="5562600"/>
            <a:ext cx="3429000" cy="1077913"/>
          </a:xfrm>
          <a:prstGeom prst="rect">
            <a:avLst/>
          </a:prstGeom>
          <a:noFill/>
          <a:ln w="9525">
            <a:noFill/>
            <a:miter lim="800000"/>
            <a:headEnd/>
            <a:tailEnd/>
          </a:ln>
        </p:spPr>
        <p:txBody>
          <a:bodyPr>
            <a:spAutoFit/>
          </a:bodyPr>
          <a:lstStyle/>
          <a:p>
            <a:pPr>
              <a:buFont typeface="Wingdings" pitchFamily="-20" charset="2"/>
              <a:buChar char="§"/>
            </a:pPr>
            <a:r>
              <a:rPr lang="en-US" sz="1600">
                <a:solidFill>
                  <a:srgbClr val="000000"/>
                </a:solidFill>
                <a:latin typeface="Century Gothic" pitchFamily="-20" charset="0"/>
              </a:rPr>
              <a:t>  Wilks’ Lambda=.79; F (6,352)=7.15, p&lt;.001</a:t>
            </a:r>
          </a:p>
          <a:p>
            <a:pPr>
              <a:buFont typeface="Wingdings" pitchFamily="-20" charset="2"/>
              <a:buChar char="§"/>
            </a:pPr>
            <a:r>
              <a:rPr lang="en-US" sz="1600">
                <a:solidFill>
                  <a:srgbClr val="000000"/>
                </a:solidFill>
                <a:latin typeface="Century Gothic" pitchFamily="-20" charset="0"/>
              </a:rPr>
              <a:t>  RDAS F test (1,59) = 13.77, p&lt;.001</a:t>
            </a:r>
          </a:p>
        </p:txBody>
      </p:sp>
      <p:sp>
        <p:nvSpPr>
          <p:cNvPr id="59397" name="Text Box 5"/>
          <p:cNvSpPr txBox="1">
            <a:spLocks noChangeArrowheads="1"/>
          </p:cNvSpPr>
          <p:nvPr/>
        </p:nvSpPr>
        <p:spPr bwMode="auto">
          <a:xfrm>
            <a:off x="0" y="0"/>
            <a:ext cx="8634413" cy="1938338"/>
          </a:xfrm>
          <a:prstGeom prst="rect">
            <a:avLst/>
          </a:prstGeom>
          <a:noFill/>
          <a:ln w="9525">
            <a:noFill/>
            <a:miter lim="800000"/>
            <a:headEnd/>
            <a:tailEnd/>
          </a:ln>
        </p:spPr>
        <p:txBody>
          <a:bodyPr>
            <a:spAutoFit/>
          </a:bodyPr>
          <a:lstStyle/>
          <a:p>
            <a:pPr algn="r"/>
            <a:r>
              <a:rPr lang="en-US" sz="4000">
                <a:solidFill>
                  <a:srgbClr val="000000"/>
                </a:solidFill>
                <a:latin typeface="Century Gothic" pitchFamily="-20" charset="0"/>
              </a:rPr>
              <a:t>Revised Dyadic Adjustment Scale </a:t>
            </a:r>
          </a:p>
          <a:p>
            <a:pPr algn="r"/>
            <a:r>
              <a:rPr lang="en-US" sz="4000">
                <a:solidFill>
                  <a:srgbClr val="000000"/>
                </a:solidFill>
                <a:latin typeface="Century Gothic" pitchFamily="-20" charset="0"/>
              </a:rPr>
              <a:t>Relationship Commitment Scale</a:t>
            </a:r>
          </a:p>
          <a:p>
            <a:pPr algn="r"/>
            <a:endParaRPr lang="en-US" sz="4000">
              <a:solidFill>
                <a:srgbClr val="000000"/>
              </a:solidFill>
              <a:latin typeface="Century Gothic" pitchFamily="-20" charset="0"/>
            </a:endParaRPr>
          </a:p>
        </p:txBody>
      </p:sp>
      <p:graphicFrame>
        <p:nvGraphicFramePr>
          <p:cNvPr id="59395" name="Object 3"/>
          <p:cNvGraphicFramePr>
            <a:graphicFrameLocks/>
          </p:cNvGraphicFramePr>
          <p:nvPr/>
        </p:nvGraphicFramePr>
        <p:xfrm>
          <a:off x="4648200" y="1752600"/>
          <a:ext cx="4191000" cy="3429000"/>
        </p:xfrm>
        <a:graphic>
          <a:graphicData uri="http://schemas.openxmlformats.org/presentationml/2006/ole">
            <p:oleObj spid="_x0000_s59395" name="Chart" r:id="rId5" imgW="6057900" imgH="3876751" progId="Excel.Chart.8">
              <p:embed/>
            </p:oleObj>
          </a:graphicData>
        </a:graphic>
      </p:graphicFrame>
      <p:sp>
        <p:nvSpPr>
          <p:cNvPr id="59398" name="Rectangle 8"/>
          <p:cNvSpPr>
            <a:spLocks noChangeArrowheads="1"/>
          </p:cNvSpPr>
          <p:nvPr/>
        </p:nvSpPr>
        <p:spPr bwMode="auto">
          <a:xfrm>
            <a:off x="4419600" y="5638800"/>
            <a:ext cx="4191000" cy="584200"/>
          </a:xfrm>
          <a:prstGeom prst="rect">
            <a:avLst/>
          </a:prstGeom>
          <a:noFill/>
          <a:ln w="9525">
            <a:noFill/>
            <a:miter lim="800000"/>
            <a:headEnd/>
            <a:tailEnd/>
          </a:ln>
        </p:spPr>
        <p:txBody>
          <a:bodyPr>
            <a:spAutoFit/>
          </a:bodyPr>
          <a:lstStyle/>
          <a:p>
            <a:pPr lvl="1">
              <a:buFont typeface="Wingdings" pitchFamily="-20" charset="2"/>
              <a:buChar char="§"/>
            </a:pPr>
            <a:r>
              <a:rPr lang="en-US" sz="1600">
                <a:solidFill>
                  <a:srgbClr val="000000"/>
                </a:solidFill>
                <a:latin typeface="Century Gothic" pitchFamily="-20" charset="0"/>
              </a:rPr>
              <a:t>RCS F test quadratic </a:t>
            </a:r>
            <a:r>
              <a:rPr lang="en-US" sz="1600" i="1">
                <a:solidFill>
                  <a:srgbClr val="000000"/>
                </a:solidFill>
                <a:latin typeface="Century Gothic" pitchFamily="-20" charset="0"/>
              </a:rPr>
              <a:t>F</a:t>
            </a:r>
            <a:r>
              <a:rPr lang="en-US" sz="1600">
                <a:solidFill>
                  <a:srgbClr val="000000"/>
                </a:solidFill>
                <a:latin typeface="Century Gothic" pitchFamily="-20" charset="0"/>
              </a:rPr>
              <a:t>(1,59)=6.12, </a:t>
            </a:r>
            <a:r>
              <a:rPr lang="en-US" sz="1600" i="1">
                <a:solidFill>
                  <a:srgbClr val="000000"/>
                </a:solidFill>
                <a:latin typeface="Century Gothic" pitchFamily="-20" charset="0"/>
              </a:rPr>
              <a:t>p </a:t>
            </a:r>
            <a:r>
              <a:rPr lang="en-US" sz="1600">
                <a:solidFill>
                  <a:srgbClr val="000000"/>
                </a:solidFill>
                <a:latin typeface="Century Gothic" pitchFamily="-20" charset="0"/>
              </a:rPr>
              <a:t>=.02</a:t>
            </a:r>
          </a:p>
        </p:txBody>
      </p:sp>
    </p:spTree>
  </p:cSld>
  <p:clrMapOvr>
    <a:masterClrMapping/>
  </p:clrMapOvr>
  <p:transition>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Text Box 5"/>
          <p:cNvSpPr txBox="1">
            <a:spLocks noChangeArrowheads="1"/>
          </p:cNvSpPr>
          <p:nvPr/>
        </p:nvSpPr>
        <p:spPr bwMode="auto">
          <a:xfrm>
            <a:off x="0" y="228600"/>
            <a:ext cx="8710613" cy="823913"/>
          </a:xfrm>
          <a:prstGeom prst="rect">
            <a:avLst/>
          </a:prstGeom>
          <a:noFill/>
          <a:ln w="9525">
            <a:noFill/>
            <a:miter lim="800000"/>
            <a:headEnd/>
            <a:tailEnd/>
          </a:ln>
        </p:spPr>
        <p:txBody>
          <a:bodyPr>
            <a:spAutoFit/>
          </a:bodyPr>
          <a:lstStyle/>
          <a:p>
            <a:pPr algn="r"/>
            <a:r>
              <a:rPr lang="en-US" sz="4800">
                <a:solidFill>
                  <a:srgbClr val="000000"/>
                </a:solidFill>
                <a:latin typeface="Century Gothic" pitchFamily="-20" charset="0"/>
              </a:rPr>
              <a:t>IDCS Behavioral coding</a:t>
            </a:r>
          </a:p>
        </p:txBody>
      </p:sp>
      <p:sp>
        <p:nvSpPr>
          <p:cNvPr id="61444" name="Rectangle 7"/>
          <p:cNvSpPr>
            <a:spLocks noChangeArrowheads="1"/>
          </p:cNvSpPr>
          <p:nvPr/>
        </p:nvSpPr>
        <p:spPr bwMode="auto">
          <a:xfrm>
            <a:off x="1600200" y="5943600"/>
            <a:ext cx="6389688" cy="461963"/>
          </a:xfrm>
          <a:prstGeom prst="rect">
            <a:avLst/>
          </a:prstGeom>
          <a:noFill/>
          <a:ln w="9525">
            <a:noFill/>
            <a:miter lim="800000"/>
            <a:headEnd/>
            <a:tailEnd/>
          </a:ln>
        </p:spPr>
        <p:txBody>
          <a:bodyPr wrap="none">
            <a:spAutoFit/>
          </a:bodyPr>
          <a:lstStyle/>
          <a:p>
            <a:r>
              <a:rPr lang="en-US" sz="2400">
                <a:solidFill>
                  <a:srgbClr val="000000"/>
                </a:solidFill>
                <a:latin typeface="Century Gothic" pitchFamily="-20" charset="0"/>
              </a:rPr>
              <a:t>Wilks’ Lambda=.82; </a:t>
            </a:r>
            <a:r>
              <a:rPr lang="en-US" sz="2400" i="1">
                <a:solidFill>
                  <a:srgbClr val="000000"/>
                </a:solidFill>
                <a:latin typeface="Century Gothic" pitchFamily="-20" charset="0"/>
              </a:rPr>
              <a:t>F</a:t>
            </a:r>
            <a:r>
              <a:rPr lang="en-US" sz="2400">
                <a:solidFill>
                  <a:srgbClr val="000000"/>
                </a:solidFill>
                <a:latin typeface="Century Gothic" pitchFamily="-20" charset="0"/>
              </a:rPr>
              <a:t>(12,445)=2.84, </a:t>
            </a:r>
            <a:r>
              <a:rPr lang="en-US" sz="2400" i="1">
                <a:solidFill>
                  <a:srgbClr val="000000"/>
                </a:solidFill>
                <a:latin typeface="Century Gothic" pitchFamily="-20" charset="0"/>
              </a:rPr>
              <a:t>p</a:t>
            </a:r>
            <a:r>
              <a:rPr lang="en-US" sz="2400">
                <a:solidFill>
                  <a:srgbClr val="000000"/>
                </a:solidFill>
                <a:latin typeface="Century Gothic" pitchFamily="-20" charset="0"/>
              </a:rPr>
              <a:t>=.001</a:t>
            </a:r>
          </a:p>
        </p:txBody>
      </p:sp>
      <p:graphicFrame>
        <p:nvGraphicFramePr>
          <p:cNvPr id="61442" name="Chart 7"/>
          <p:cNvGraphicFramePr>
            <a:graphicFrameLocks/>
          </p:cNvGraphicFramePr>
          <p:nvPr/>
        </p:nvGraphicFramePr>
        <p:xfrm>
          <a:off x="1143000" y="1295400"/>
          <a:ext cx="6750050" cy="4419600"/>
        </p:xfrm>
        <a:graphic>
          <a:graphicData uri="http://schemas.openxmlformats.org/presentationml/2006/ole">
            <p:oleObj spid="_x0000_s61442" name="Chart" r:id="rId4" imgW="7153351" imgH="5638800" progId="Excel.Chart.8">
              <p:embed/>
            </p:oleObj>
          </a:graphicData>
        </a:graphic>
      </p:graphicFrame>
    </p:spTree>
  </p:cSld>
  <p:clrMapOvr>
    <a:masterClrMapping/>
  </p:clrMapOvr>
  <p:transition>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3490" name="Object 7"/>
          <p:cNvGraphicFramePr>
            <a:graphicFrameLocks noChangeAspect="1"/>
          </p:cNvGraphicFramePr>
          <p:nvPr/>
        </p:nvGraphicFramePr>
        <p:xfrm>
          <a:off x="0" y="1143000"/>
          <a:ext cx="4549775" cy="3657600"/>
        </p:xfrm>
        <a:graphic>
          <a:graphicData uri="http://schemas.openxmlformats.org/presentationml/2006/ole">
            <p:oleObj spid="_x0000_s63490" name="Chart" r:id="rId4" imgW="6734251" imgH="5229149" progId="Excel.Chart.8">
              <p:embed/>
            </p:oleObj>
          </a:graphicData>
        </a:graphic>
      </p:graphicFrame>
      <p:sp>
        <p:nvSpPr>
          <p:cNvPr id="63492" name="Text Box 5"/>
          <p:cNvSpPr txBox="1">
            <a:spLocks noChangeArrowheads="1"/>
          </p:cNvSpPr>
          <p:nvPr/>
        </p:nvSpPr>
        <p:spPr bwMode="auto">
          <a:xfrm>
            <a:off x="0" y="4800600"/>
            <a:ext cx="6670675" cy="338138"/>
          </a:xfrm>
          <a:prstGeom prst="rect">
            <a:avLst/>
          </a:prstGeom>
          <a:noFill/>
          <a:ln w="9525">
            <a:noFill/>
            <a:miter lim="800000"/>
            <a:headEnd/>
            <a:tailEnd/>
          </a:ln>
        </p:spPr>
        <p:txBody>
          <a:bodyPr>
            <a:spAutoFit/>
          </a:bodyPr>
          <a:lstStyle/>
          <a:p>
            <a:r>
              <a:rPr lang="en-US" sz="1600">
                <a:solidFill>
                  <a:srgbClr val="000000"/>
                </a:solidFill>
                <a:latin typeface="Century Gothic" pitchFamily="-20" charset="0"/>
              </a:rPr>
              <a:t>Wilks’ Lambda = .59; F(6,200)=10.21, p&lt;.001 </a:t>
            </a:r>
          </a:p>
        </p:txBody>
      </p:sp>
      <p:sp>
        <p:nvSpPr>
          <p:cNvPr id="63493" name="Text Box 5"/>
          <p:cNvSpPr txBox="1">
            <a:spLocks noChangeArrowheads="1"/>
          </p:cNvSpPr>
          <p:nvPr/>
        </p:nvSpPr>
        <p:spPr bwMode="auto">
          <a:xfrm>
            <a:off x="1828800" y="228600"/>
            <a:ext cx="6881813" cy="823913"/>
          </a:xfrm>
          <a:prstGeom prst="rect">
            <a:avLst/>
          </a:prstGeom>
          <a:noFill/>
          <a:ln w="9525">
            <a:noFill/>
            <a:miter lim="800000"/>
            <a:headEnd/>
            <a:tailEnd/>
          </a:ln>
        </p:spPr>
        <p:txBody>
          <a:bodyPr>
            <a:spAutoFit/>
          </a:bodyPr>
          <a:lstStyle/>
          <a:p>
            <a:pPr algn="r"/>
            <a:r>
              <a:rPr lang="en-US" sz="4800">
                <a:solidFill>
                  <a:srgbClr val="000000"/>
                </a:solidFill>
                <a:latin typeface="Century Gothic" pitchFamily="-20" charset="0"/>
              </a:rPr>
              <a:t>Gordon-Baucom</a:t>
            </a:r>
          </a:p>
        </p:txBody>
      </p:sp>
      <p:graphicFrame>
        <p:nvGraphicFramePr>
          <p:cNvPr id="63491" name="Object 3"/>
          <p:cNvGraphicFramePr>
            <a:graphicFrameLocks noChangeAspect="1"/>
          </p:cNvGraphicFramePr>
          <p:nvPr/>
        </p:nvGraphicFramePr>
        <p:xfrm>
          <a:off x="4521200" y="1981200"/>
          <a:ext cx="4622800" cy="3657600"/>
        </p:xfrm>
        <a:graphic>
          <a:graphicData uri="http://schemas.openxmlformats.org/presentationml/2006/ole">
            <p:oleObj spid="_x0000_s63491" name="Chart" r:id="rId5" imgW="6667500" imgH="5143500" progId="Excel.Chart.8">
              <p:embed/>
            </p:oleObj>
          </a:graphicData>
        </a:graphic>
      </p:graphicFrame>
      <p:sp>
        <p:nvSpPr>
          <p:cNvPr id="63494" name="Rectangle 8"/>
          <p:cNvSpPr>
            <a:spLocks noChangeArrowheads="1"/>
          </p:cNvSpPr>
          <p:nvPr/>
        </p:nvSpPr>
        <p:spPr bwMode="auto">
          <a:xfrm>
            <a:off x="4572000" y="5715000"/>
            <a:ext cx="4572000" cy="338138"/>
          </a:xfrm>
          <a:prstGeom prst="rect">
            <a:avLst/>
          </a:prstGeom>
          <a:noFill/>
          <a:ln w="9525">
            <a:noFill/>
            <a:miter lim="800000"/>
            <a:headEnd/>
            <a:tailEnd/>
          </a:ln>
        </p:spPr>
        <p:txBody>
          <a:bodyPr>
            <a:spAutoFit/>
          </a:bodyPr>
          <a:lstStyle/>
          <a:p>
            <a:r>
              <a:rPr lang="en-US" sz="1600">
                <a:solidFill>
                  <a:srgbClr val="000000"/>
                </a:solidFill>
                <a:latin typeface="Century Gothic" pitchFamily="-20" charset="0"/>
              </a:rPr>
              <a:t>Wilks’ Lambda =.45; F (6,46)=9.45, p&lt;.001</a:t>
            </a:r>
          </a:p>
        </p:txBody>
      </p:sp>
    </p:spTree>
  </p:cSld>
  <p:clrMapOvr>
    <a:masterClrMapping/>
  </p:clrMapOvr>
  <p:transition>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5"/>
          <p:cNvSpPr txBox="1">
            <a:spLocks noChangeArrowheads="1"/>
          </p:cNvSpPr>
          <p:nvPr/>
        </p:nvSpPr>
        <p:spPr bwMode="auto">
          <a:xfrm>
            <a:off x="1752600" y="5791200"/>
            <a:ext cx="6019800" cy="457200"/>
          </a:xfrm>
          <a:prstGeom prst="rect">
            <a:avLst/>
          </a:prstGeom>
          <a:noFill/>
          <a:ln w="9525">
            <a:noFill/>
            <a:miter lim="800000"/>
            <a:headEnd/>
            <a:tailEnd/>
          </a:ln>
        </p:spPr>
        <p:txBody>
          <a:bodyPr>
            <a:spAutoFit/>
          </a:bodyPr>
          <a:lstStyle/>
          <a:p>
            <a:r>
              <a:rPr lang="en-US" sz="2400">
                <a:solidFill>
                  <a:srgbClr val="000000"/>
                </a:solidFill>
                <a:latin typeface="Century Gothic" pitchFamily="-20" charset="0"/>
              </a:rPr>
              <a:t>All together MANOVA = partial </a:t>
            </a:r>
            <a:r>
              <a:rPr lang="en-US" sz="2400" i="1">
                <a:solidFill>
                  <a:srgbClr val="000000"/>
                </a:solidFill>
              </a:rPr>
              <a:t>ŋ</a:t>
            </a:r>
            <a:r>
              <a:rPr lang="en-US" sz="2400" baseline="30000">
                <a:solidFill>
                  <a:srgbClr val="000000"/>
                </a:solidFill>
              </a:rPr>
              <a:t>2  </a:t>
            </a:r>
            <a:r>
              <a:rPr lang="en-US" sz="2400">
                <a:solidFill>
                  <a:srgbClr val="000000"/>
                </a:solidFill>
                <a:latin typeface="Century Gothic" pitchFamily="-20" charset="0"/>
              </a:rPr>
              <a:t>=.76</a:t>
            </a:r>
          </a:p>
        </p:txBody>
      </p:sp>
      <p:graphicFrame>
        <p:nvGraphicFramePr>
          <p:cNvPr id="378934" name="Group 54"/>
          <p:cNvGraphicFramePr>
            <a:graphicFrameLocks noGrp="1"/>
          </p:cNvGraphicFramePr>
          <p:nvPr/>
        </p:nvGraphicFramePr>
        <p:xfrm>
          <a:off x="1143000" y="1447800"/>
          <a:ext cx="6705600" cy="4029075"/>
        </p:xfrm>
        <a:graphic>
          <a:graphicData uri="http://schemas.openxmlformats.org/drawingml/2006/table">
            <a:tbl>
              <a:tblPr/>
              <a:tblGrid>
                <a:gridCol w="2395538"/>
                <a:gridCol w="796925"/>
                <a:gridCol w="2794000"/>
                <a:gridCol w="719137"/>
              </a:tblGrid>
              <a:tr h="5238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000000"/>
                          </a:solidFill>
                          <a:effectLst/>
                          <a:latin typeface="Century Gothic" pitchFamily="-20" charset="0"/>
                          <a:ea typeface="ＭＳ Ｐゴシック" pitchFamily="-20" charset="-128"/>
                        </a:rPr>
                        <a:t>Measure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1" u="none" strike="noStrike" cap="none" normalizeH="0" baseline="0" smtClean="0">
                          <a:ln>
                            <a:noFill/>
                          </a:ln>
                          <a:solidFill>
                            <a:srgbClr val="000000"/>
                          </a:solidFill>
                          <a:effectLst/>
                          <a:latin typeface="Century Gothic" pitchFamily="-20" charset="0"/>
                          <a:ea typeface="ＭＳ Ｐゴシック" pitchFamily="-20" charset="-128"/>
                        </a:rPr>
                        <a:t>ŋ</a:t>
                      </a:r>
                      <a:r>
                        <a:rPr kumimoji="0" lang="en-US" sz="2000" b="1" i="0" u="none" strike="noStrike" cap="none" normalizeH="0" baseline="30000" smtClean="0">
                          <a:ln>
                            <a:noFill/>
                          </a:ln>
                          <a:solidFill>
                            <a:srgbClr val="000000"/>
                          </a:solidFill>
                          <a:effectLst/>
                          <a:latin typeface="Century Gothic" pitchFamily="-20" charset="0"/>
                          <a:ea typeface="ＭＳ Ｐゴシック" pitchFamily="-20" charset="-128"/>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000000"/>
                          </a:solidFill>
                          <a:effectLst/>
                          <a:latin typeface="Century Gothic" pitchFamily="-20" charset="0"/>
                          <a:ea typeface="ＭＳ Ｐゴシック" pitchFamily="-20" charset="-128"/>
                        </a:rPr>
                        <a:t>Measure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1" u="none" strike="noStrike" cap="none" normalizeH="0" baseline="0" smtClean="0">
                          <a:ln>
                            <a:noFill/>
                          </a:ln>
                          <a:solidFill>
                            <a:srgbClr val="000000"/>
                          </a:solidFill>
                          <a:effectLst/>
                          <a:latin typeface="Century Gothic" pitchFamily="-20" charset="0"/>
                          <a:ea typeface="ＭＳ Ｐゴシック" pitchFamily="-20" charset="-128"/>
                        </a:rPr>
                        <a:t>ŋ</a:t>
                      </a:r>
                      <a:r>
                        <a:rPr kumimoji="0" lang="en-US" sz="2000" b="1" i="0" u="none" strike="noStrike" cap="none" normalizeH="0" baseline="30000" smtClean="0">
                          <a:ln>
                            <a:noFill/>
                          </a:ln>
                          <a:solidFill>
                            <a:srgbClr val="000000"/>
                          </a:solidFill>
                          <a:effectLst/>
                          <a:latin typeface="Century Gothic" pitchFamily="-20" charset="0"/>
                          <a:ea typeface="ＭＳ Ｐゴシック" pitchFamily="-20" charset="-128"/>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1">
                        <a:alpha val="50195"/>
                      </a:schemeClr>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Dyadic Adjustment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.20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Positive code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Negative code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1">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.08</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.04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1">
                        <a:alpha val="50195"/>
                      </a:schemeClr>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Commitment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1">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.06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1">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Pos. escalation</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Neg. escalation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.11</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alpha val="50195"/>
                      </a:schemeClr>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Original Forgive- impact stage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.28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Counsel Forgive- impact stage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1">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.27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1">
                        <a:alpha val="50195"/>
                      </a:schemeClr>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Original Forgive – meaning stage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1">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.23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1">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Counsel Forgive- meaning stage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.22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alpha val="50195"/>
                      </a:schemeClr>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Original Forgive- moving on stage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.17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Counsel Forgive- moving on stage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1">
                        <a:alpha val="50195"/>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Century Gothic" pitchFamily="-20" charset="0"/>
                          <a:ea typeface="ＭＳ Ｐゴシック" pitchFamily="-20" charset="-128"/>
                        </a:rPr>
                        <a:t>.17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1">
                        <a:alpha val="50195"/>
                      </a:schemeClr>
                    </a:solidFill>
                  </a:tcPr>
                </a:tc>
              </a:tr>
            </a:tbl>
          </a:graphicData>
        </a:graphic>
      </p:graphicFrame>
      <p:sp>
        <p:nvSpPr>
          <p:cNvPr id="65576" name="Rectangle 55"/>
          <p:cNvSpPr>
            <a:spLocks noChangeArrowheads="1"/>
          </p:cNvSpPr>
          <p:nvPr/>
        </p:nvSpPr>
        <p:spPr bwMode="auto">
          <a:xfrm>
            <a:off x="5105400" y="228600"/>
            <a:ext cx="3378200" cy="823913"/>
          </a:xfrm>
          <a:prstGeom prst="rect">
            <a:avLst/>
          </a:prstGeom>
          <a:noFill/>
          <a:ln w="9525">
            <a:noFill/>
            <a:miter lim="800000"/>
            <a:headEnd/>
            <a:tailEnd/>
          </a:ln>
        </p:spPr>
        <p:txBody>
          <a:bodyPr wrap="none">
            <a:spAutoFit/>
          </a:bodyPr>
          <a:lstStyle/>
          <a:p>
            <a:pPr algn="r"/>
            <a:r>
              <a:rPr lang="en-US" sz="4800">
                <a:solidFill>
                  <a:srgbClr val="000000"/>
                </a:solidFill>
                <a:latin typeface="Century Gothic" pitchFamily="-20" charset="0"/>
              </a:rPr>
              <a:t>Effect Sizes</a:t>
            </a:r>
          </a:p>
        </p:txBody>
      </p:sp>
    </p:spTree>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5"/>
          <p:cNvSpPr txBox="1">
            <a:spLocks noChangeArrowheads="1"/>
          </p:cNvSpPr>
          <p:nvPr/>
        </p:nvSpPr>
        <p:spPr bwMode="auto">
          <a:xfrm>
            <a:off x="5943600" y="228600"/>
            <a:ext cx="2535238" cy="823913"/>
          </a:xfrm>
          <a:prstGeom prst="rect">
            <a:avLst/>
          </a:prstGeom>
          <a:noFill/>
          <a:ln w="9525">
            <a:noFill/>
            <a:miter lim="800000"/>
            <a:headEnd/>
            <a:tailEnd/>
          </a:ln>
        </p:spPr>
        <p:txBody>
          <a:bodyPr wrap="none">
            <a:spAutoFit/>
          </a:bodyPr>
          <a:lstStyle/>
          <a:p>
            <a:r>
              <a:rPr lang="en-US" sz="4800">
                <a:solidFill>
                  <a:srgbClr val="000000"/>
                </a:solidFill>
                <a:latin typeface="Century Gothic" pitchFamily="-20" charset="0"/>
              </a:rPr>
              <a:t>Method</a:t>
            </a:r>
          </a:p>
        </p:txBody>
      </p:sp>
      <p:sp>
        <p:nvSpPr>
          <p:cNvPr id="40963" name="Text Box 6"/>
          <p:cNvSpPr txBox="1">
            <a:spLocks noChangeArrowheads="1"/>
          </p:cNvSpPr>
          <p:nvPr/>
        </p:nvSpPr>
        <p:spPr bwMode="auto">
          <a:xfrm>
            <a:off x="609600" y="1295400"/>
            <a:ext cx="8218488" cy="5745163"/>
          </a:xfrm>
          <a:prstGeom prst="rect">
            <a:avLst/>
          </a:prstGeom>
          <a:noFill/>
          <a:ln w="9525">
            <a:noFill/>
            <a:miter lim="800000"/>
            <a:headEnd/>
            <a:tailEnd/>
          </a:ln>
        </p:spPr>
        <p:txBody>
          <a:bodyPr>
            <a:spAutoFit/>
          </a:bodyPr>
          <a:lstStyle/>
          <a:p>
            <a:pPr>
              <a:lnSpc>
                <a:spcPct val="120000"/>
              </a:lnSpc>
              <a:spcBef>
                <a:spcPct val="150000"/>
              </a:spcBef>
              <a:buFont typeface="Wingdings" pitchFamily="-20" charset="2"/>
              <a:buChar char="§"/>
            </a:pPr>
            <a:r>
              <a:rPr lang="en-US" sz="1700">
                <a:solidFill>
                  <a:srgbClr val="000000"/>
                </a:solidFill>
                <a:latin typeface="Century Gothic" pitchFamily="-20" charset="0"/>
              </a:rPr>
              <a:t>  </a:t>
            </a:r>
            <a:r>
              <a:rPr lang="en-US">
                <a:solidFill>
                  <a:srgbClr val="000000"/>
                </a:solidFill>
                <a:latin typeface="Century Gothic" pitchFamily="-20" charset="0"/>
              </a:rPr>
              <a:t>8 free couples therapy sessions + $75.00 for completing research component</a:t>
            </a:r>
          </a:p>
          <a:p>
            <a:pPr>
              <a:lnSpc>
                <a:spcPct val="120000"/>
              </a:lnSpc>
              <a:spcBef>
                <a:spcPct val="100000"/>
              </a:spcBef>
              <a:buFont typeface="Wingdings" pitchFamily="-20" charset="2"/>
              <a:buChar char="§"/>
            </a:pPr>
            <a:r>
              <a:rPr lang="en-US">
                <a:solidFill>
                  <a:srgbClr val="000000"/>
                </a:solidFill>
                <a:latin typeface="Century Gothic" pitchFamily="-20" charset="0"/>
              </a:rPr>
              <a:t>  Exclusion criteria (considering divorce, violence, extended leave, etc.)</a:t>
            </a:r>
          </a:p>
          <a:p>
            <a:pPr>
              <a:lnSpc>
                <a:spcPct val="120000"/>
              </a:lnSpc>
              <a:spcBef>
                <a:spcPct val="100000"/>
              </a:spcBef>
              <a:buFont typeface="Wingdings" pitchFamily="-20" charset="2"/>
              <a:buChar char="§"/>
            </a:pPr>
            <a:r>
              <a:rPr lang="en-US">
                <a:solidFill>
                  <a:srgbClr val="000000"/>
                </a:solidFill>
                <a:latin typeface="Century Gothic" pitchFamily="-20" charset="0"/>
              </a:rPr>
              <a:t>  Some participants referred for individual therapy (i.e. depression)</a:t>
            </a:r>
          </a:p>
          <a:p>
            <a:pPr>
              <a:lnSpc>
                <a:spcPct val="120000"/>
              </a:lnSpc>
              <a:spcBef>
                <a:spcPct val="100000"/>
              </a:spcBef>
              <a:buFont typeface="Wingdings" pitchFamily="-20" charset="2"/>
              <a:buChar char="§"/>
            </a:pPr>
            <a:r>
              <a:rPr lang="en-US">
                <a:solidFill>
                  <a:srgbClr val="000000"/>
                </a:solidFill>
                <a:latin typeface="Century Gothic" pitchFamily="-20" charset="0"/>
              </a:rPr>
              <a:t>Consent for use of religious references</a:t>
            </a:r>
          </a:p>
          <a:p>
            <a:pPr>
              <a:lnSpc>
                <a:spcPct val="120000"/>
              </a:lnSpc>
              <a:spcBef>
                <a:spcPct val="100000"/>
              </a:spcBef>
              <a:buFont typeface="Wingdings" pitchFamily="-20" charset="2"/>
              <a:buChar char="§"/>
            </a:pPr>
            <a:r>
              <a:rPr lang="en-US">
                <a:solidFill>
                  <a:srgbClr val="000000"/>
                </a:solidFill>
                <a:latin typeface="Century Gothic" pitchFamily="-20" charset="0"/>
              </a:rPr>
              <a:t>  Random assignment</a:t>
            </a:r>
          </a:p>
          <a:p>
            <a:pPr lvl="1">
              <a:lnSpc>
                <a:spcPct val="120000"/>
              </a:lnSpc>
              <a:spcBef>
                <a:spcPct val="100000"/>
              </a:spcBef>
              <a:buFont typeface="Wingdings" pitchFamily="-20" charset="2"/>
              <a:buChar char="§"/>
            </a:pPr>
            <a:r>
              <a:rPr lang="en-US">
                <a:solidFill>
                  <a:srgbClr val="000000"/>
                </a:solidFill>
                <a:latin typeface="Century Gothic" pitchFamily="-20" charset="0"/>
              </a:rPr>
              <a:t>  Religiously enriched treatment group  (n= 52)(Explicitly religious)</a:t>
            </a:r>
          </a:p>
          <a:p>
            <a:pPr lvl="1">
              <a:lnSpc>
                <a:spcPct val="120000"/>
              </a:lnSpc>
              <a:buFont typeface="Wingdings" pitchFamily="-20" charset="2"/>
              <a:buChar char="§"/>
            </a:pPr>
            <a:r>
              <a:rPr lang="en-US">
                <a:solidFill>
                  <a:srgbClr val="000000"/>
                </a:solidFill>
                <a:latin typeface="Century Gothic" pitchFamily="-20" charset="0"/>
              </a:rPr>
              <a:t>  Standard treatment group (n= 56) (Implicitly religious)</a:t>
            </a:r>
          </a:p>
          <a:p>
            <a:pPr lvl="1">
              <a:lnSpc>
                <a:spcPct val="120000"/>
              </a:lnSpc>
              <a:buFont typeface="Wingdings" pitchFamily="-20" charset="2"/>
              <a:buChar char="§"/>
            </a:pPr>
            <a:r>
              <a:rPr lang="en-US">
                <a:solidFill>
                  <a:srgbClr val="000000"/>
                </a:solidFill>
                <a:latin typeface="Century Gothic" pitchFamily="-20" charset="0"/>
              </a:rPr>
              <a:t>  Wait-list control group (n= 20)</a:t>
            </a:r>
          </a:p>
          <a:p>
            <a:pPr>
              <a:lnSpc>
                <a:spcPct val="120000"/>
              </a:lnSpc>
              <a:spcBef>
                <a:spcPct val="100000"/>
              </a:spcBef>
              <a:buFont typeface="Wingdings" pitchFamily="-20" charset="2"/>
              <a:buChar char="§"/>
            </a:pPr>
            <a:r>
              <a:rPr lang="en-US">
                <a:solidFill>
                  <a:srgbClr val="000000"/>
                </a:solidFill>
                <a:latin typeface="Century Gothic" pitchFamily="-20" charset="0"/>
              </a:rPr>
              <a:t>  First 4 sessions largely skill based, last 4 sessions more emotion-focused</a:t>
            </a:r>
          </a:p>
          <a:p>
            <a:pPr>
              <a:lnSpc>
                <a:spcPct val="120000"/>
              </a:lnSpc>
              <a:spcBef>
                <a:spcPct val="100000"/>
              </a:spcBef>
              <a:buFont typeface="Wingdings" pitchFamily="-20" charset="2"/>
              <a:buChar char="§"/>
            </a:pPr>
            <a:endParaRPr lang="en-US" sz="2000">
              <a:solidFill>
                <a:srgbClr val="000000"/>
              </a:solidFill>
              <a:latin typeface="Century Gothic" pitchFamily="-20" charset="0"/>
            </a:endParaRPr>
          </a:p>
        </p:txBody>
      </p:sp>
    </p:spTree>
  </p:cSld>
  <p:clrMapOvr>
    <a:masterClrMapping/>
  </p:clrMapOvr>
  <p:transition>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5"/>
          <p:cNvSpPr txBox="1">
            <a:spLocks noChangeArrowheads="1"/>
          </p:cNvSpPr>
          <p:nvPr/>
        </p:nvSpPr>
        <p:spPr bwMode="auto">
          <a:xfrm>
            <a:off x="5029200" y="304800"/>
            <a:ext cx="3671888" cy="830263"/>
          </a:xfrm>
          <a:prstGeom prst="rect">
            <a:avLst/>
          </a:prstGeom>
          <a:noFill/>
          <a:ln w="9525">
            <a:noFill/>
            <a:miter lim="800000"/>
            <a:headEnd/>
            <a:tailEnd/>
          </a:ln>
        </p:spPr>
        <p:txBody>
          <a:bodyPr wrap="none">
            <a:spAutoFit/>
          </a:bodyPr>
          <a:lstStyle/>
          <a:p>
            <a:r>
              <a:rPr lang="en-US" sz="4800">
                <a:solidFill>
                  <a:srgbClr val="000000"/>
                </a:solidFill>
                <a:latin typeface="Century Gothic" pitchFamily="-20" charset="0"/>
              </a:rPr>
              <a:t>Participants</a:t>
            </a:r>
          </a:p>
        </p:txBody>
      </p:sp>
      <p:sp>
        <p:nvSpPr>
          <p:cNvPr id="43011" name="Rectangle 6"/>
          <p:cNvSpPr>
            <a:spLocks noChangeArrowheads="1"/>
          </p:cNvSpPr>
          <p:nvPr/>
        </p:nvSpPr>
        <p:spPr bwMode="auto">
          <a:xfrm>
            <a:off x="685800" y="1371600"/>
            <a:ext cx="8001000" cy="4811713"/>
          </a:xfrm>
          <a:prstGeom prst="rect">
            <a:avLst/>
          </a:prstGeom>
          <a:noFill/>
          <a:ln w="9525">
            <a:noFill/>
            <a:miter lim="800000"/>
            <a:headEnd/>
            <a:tailEnd/>
          </a:ln>
        </p:spPr>
        <p:txBody>
          <a:bodyPr>
            <a:spAutoFit/>
          </a:bodyPr>
          <a:lstStyle/>
          <a:p>
            <a:pPr>
              <a:lnSpc>
                <a:spcPct val="120000"/>
              </a:lnSpc>
              <a:spcBef>
                <a:spcPct val="150000"/>
              </a:spcBef>
              <a:buFont typeface="Wingdings" pitchFamily="-20" charset="2"/>
              <a:buChar char="§"/>
            </a:pPr>
            <a:r>
              <a:rPr lang="en-US" sz="2000">
                <a:solidFill>
                  <a:srgbClr val="000000"/>
                </a:solidFill>
                <a:latin typeface="Century Gothic" pitchFamily="-20" charset="0"/>
              </a:rPr>
              <a:t>  </a:t>
            </a:r>
            <a:r>
              <a:rPr lang="en-US" sz="1600">
                <a:solidFill>
                  <a:srgbClr val="000000"/>
                </a:solidFill>
                <a:latin typeface="Century Gothic" pitchFamily="-20" charset="0"/>
              </a:rPr>
              <a:t>70 couples completed the screen and a baseline assessment </a:t>
            </a:r>
            <a:r>
              <a:rPr lang="en-US" sz="1600">
                <a:solidFill>
                  <a:srgbClr val="000000"/>
                </a:solidFill>
                <a:latin typeface="Century Gothic" pitchFamily="-20" charset="0"/>
                <a:sym typeface="Wingdings" pitchFamily="-20" charset="2"/>
              </a:rPr>
              <a:t> 58</a:t>
            </a:r>
            <a:r>
              <a:rPr lang="en-US" sz="1600">
                <a:solidFill>
                  <a:srgbClr val="000000"/>
                </a:solidFill>
                <a:latin typeface="Century Gothic" pitchFamily="-20" charset="0"/>
              </a:rPr>
              <a:t> couples completed the intake session </a:t>
            </a:r>
            <a:r>
              <a:rPr lang="en-US" sz="1600">
                <a:solidFill>
                  <a:srgbClr val="000000"/>
                </a:solidFill>
                <a:latin typeface="Century Gothic" pitchFamily="-20" charset="0"/>
                <a:sym typeface="Wingdings" pitchFamily="-20" charset="2"/>
              </a:rPr>
              <a:t> 42</a:t>
            </a:r>
            <a:r>
              <a:rPr lang="en-US" sz="1600">
                <a:solidFill>
                  <a:srgbClr val="000000"/>
                </a:solidFill>
                <a:latin typeface="Century Gothic" pitchFamily="-20" charset="0"/>
              </a:rPr>
              <a:t> of those couples completed all eight sessions of treatment</a:t>
            </a:r>
          </a:p>
          <a:p>
            <a:pPr>
              <a:lnSpc>
                <a:spcPct val="120000"/>
              </a:lnSpc>
              <a:spcBef>
                <a:spcPct val="150000"/>
              </a:spcBef>
              <a:buFont typeface="Wingdings" pitchFamily="-20" charset="2"/>
              <a:buChar char="§"/>
            </a:pPr>
            <a:r>
              <a:rPr lang="en-US" sz="1600">
                <a:solidFill>
                  <a:srgbClr val="000000"/>
                </a:solidFill>
                <a:latin typeface="Century Gothic" pitchFamily="-20" charset="0"/>
              </a:rPr>
              <a:t> Median age 34 years old; 71% Caucasian, 17% African-American, 8% Hispanic, and 2% Asian</a:t>
            </a:r>
          </a:p>
          <a:p>
            <a:pPr>
              <a:lnSpc>
                <a:spcPct val="120000"/>
              </a:lnSpc>
              <a:spcBef>
                <a:spcPct val="150000"/>
              </a:spcBef>
              <a:buFont typeface="Wingdings" pitchFamily="-20" charset="2"/>
              <a:buChar char="§"/>
            </a:pPr>
            <a:r>
              <a:rPr lang="en-US" sz="1600">
                <a:solidFill>
                  <a:srgbClr val="000000"/>
                </a:solidFill>
                <a:latin typeface="Century Gothic" pitchFamily="-20" charset="0"/>
              </a:rPr>
              <a:t>  Half participants highly religious, half participants moderate religiosity; 37.53 average (SD=9.24) on the RCI; 93% identified as Christian, 1 Atheist, 1Agnostic, 4 “other.” Among Christian participants, 70 did not affiliate with any particular tradition, 47 Protestant tradition, and 10 Catholic tradition.</a:t>
            </a:r>
          </a:p>
          <a:p>
            <a:pPr>
              <a:lnSpc>
                <a:spcPct val="120000"/>
              </a:lnSpc>
              <a:spcBef>
                <a:spcPct val="150000"/>
              </a:spcBef>
              <a:buFont typeface="Wingdings" pitchFamily="-20" charset="2"/>
              <a:buChar char="§"/>
            </a:pPr>
            <a:r>
              <a:rPr lang="en-US" sz="1600">
                <a:solidFill>
                  <a:srgbClr val="000000"/>
                </a:solidFill>
                <a:latin typeface="Century Gothic" pitchFamily="-20" charset="0"/>
              </a:rPr>
              <a:t>77%  in 1</a:t>
            </a:r>
            <a:r>
              <a:rPr lang="en-US" sz="1600" baseline="30000">
                <a:solidFill>
                  <a:srgbClr val="000000"/>
                </a:solidFill>
                <a:latin typeface="Century Gothic" pitchFamily="-20" charset="0"/>
              </a:rPr>
              <a:t>st</a:t>
            </a:r>
            <a:r>
              <a:rPr lang="en-US" sz="1600">
                <a:solidFill>
                  <a:srgbClr val="000000"/>
                </a:solidFill>
                <a:latin typeface="Century Gothic" pitchFamily="-20" charset="0"/>
              </a:rPr>
              <a:t> marriage, 15% in 2nd, 4 participants in 3rd, 1 couple each in their 4th and 5th marriage. 2 couples engaged to be married. Largely early-marriage with median length of marriage being four years. </a:t>
            </a:r>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Line 2"/>
          <p:cNvSpPr>
            <a:spLocks noChangeShapeType="1"/>
          </p:cNvSpPr>
          <p:nvPr/>
        </p:nvSpPr>
        <p:spPr bwMode="auto">
          <a:xfrm>
            <a:off x="0" y="1295400"/>
            <a:ext cx="9144000" cy="0"/>
          </a:xfrm>
          <a:prstGeom prst="line">
            <a:avLst/>
          </a:prstGeom>
          <a:noFill/>
          <a:ln w="28575">
            <a:solidFill>
              <a:schemeClr val="bg1"/>
            </a:solidFill>
            <a:round/>
            <a:headEnd/>
            <a:tailEnd/>
          </a:ln>
        </p:spPr>
        <p:txBody>
          <a:bodyPr/>
          <a:lstStyle/>
          <a:p>
            <a:endParaRPr lang="en-US"/>
          </a:p>
        </p:txBody>
      </p:sp>
      <p:sp>
        <p:nvSpPr>
          <p:cNvPr id="45059" name="Text Box 3"/>
          <p:cNvSpPr txBox="1">
            <a:spLocks noChangeArrowheads="1"/>
          </p:cNvSpPr>
          <p:nvPr/>
        </p:nvSpPr>
        <p:spPr bwMode="auto">
          <a:xfrm>
            <a:off x="304800" y="381000"/>
            <a:ext cx="3760788" cy="823913"/>
          </a:xfrm>
          <a:prstGeom prst="rect">
            <a:avLst/>
          </a:prstGeom>
          <a:noFill/>
          <a:ln w="9525">
            <a:noFill/>
            <a:miter lim="800000"/>
            <a:headEnd/>
            <a:tailEnd/>
          </a:ln>
        </p:spPr>
        <p:txBody>
          <a:bodyPr wrap="none">
            <a:spAutoFit/>
          </a:bodyPr>
          <a:lstStyle/>
          <a:p>
            <a:r>
              <a:rPr lang="en-US" sz="4800">
                <a:solidFill>
                  <a:srgbClr val="000000"/>
                </a:solidFill>
                <a:latin typeface="Century Gothic" pitchFamily="-20" charset="0"/>
              </a:rPr>
              <a:t>Assessments</a:t>
            </a:r>
          </a:p>
        </p:txBody>
      </p:sp>
      <p:sp>
        <p:nvSpPr>
          <p:cNvPr id="45060" name="Text Box 4"/>
          <p:cNvSpPr txBox="1">
            <a:spLocks noChangeArrowheads="1"/>
          </p:cNvSpPr>
          <p:nvPr/>
        </p:nvSpPr>
        <p:spPr bwMode="auto">
          <a:xfrm>
            <a:off x="0" y="1981200"/>
            <a:ext cx="3810000" cy="2657475"/>
          </a:xfrm>
          <a:prstGeom prst="rect">
            <a:avLst/>
          </a:prstGeom>
          <a:noFill/>
          <a:ln w="9525">
            <a:noFill/>
            <a:miter lim="800000"/>
            <a:headEnd/>
            <a:tailEnd/>
          </a:ln>
        </p:spPr>
        <p:txBody>
          <a:bodyPr>
            <a:spAutoFit/>
          </a:bodyPr>
          <a:lstStyle/>
          <a:p>
            <a:pPr algn="r">
              <a:lnSpc>
                <a:spcPct val="140000"/>
              </a:lnSpc>
            </a:pPr>
            <a:r>
              <a:rPr lang="en-US" sz="2000">
                <a:solidFill>
                  <a:srgbClr val="000000"/>
                </a:solidFill>
                <a:latin typeface="Agency FB" pitchFamily="34" charset="0"/>
              </a:rPr>
              <a:t> Revised Dyadic Adjustment Scale Relationship Commitment Scale </a:t>
            </a:r>
          </a:p>
          <a:p>
            <a:pPr algn="r">
              <a:lnSpc>
                <a:spcPct val="140000"/>
              </a:lnSpc>
            </a:pPr>
            <a:r>
              <a:rPr lang="en-US" sz="2000">
                <a:solidFill>
                  <a:srgbClr val="000000"/>
                </a:solidFill>
                <a:latin typeface="Agency FB" pitchFamily="34" charset="0"/>
              </a:rPr>
              <a:t>Behavioral Coding (IDCS)</a:t>
            </a:r>
          </a:p>
          <a:p>
            <a:pPr algn="r">
              <a:lnSpc>
                <a:spcPct val="140000"/>
              </a:lnSpc>
            </a:pPr>
            <a:r>
              <a:rPr lang="en-US" sz="2000">
                <a:solidFill>
                  <a:srgbClr val="000000"/>
                </a:solidFill>
                <a:latin typeface="Agency FB" pitchFamily="34" charset="0"/>
              </a:rPr>
              <a:t>Gordon-Baucom Forgiveness Inventory</a:t>
            </a:r>
          </a:p>
        </p:txBody>
      </p:sp>
      <p:sp>
        <p:nvSpPr>
          <p:cNvPr id="45061" name="Text Box 49"/>
          <p:cNvSpPr txBox="1">
            <a:spLocks noChangeArrowheads="1"/>
          </p:cNvSpPr>
          <p:nvPr/>
        </p:nvSpPr>
        <p:spPr bwMode="auto">
          <a:xfrm>
            <a:off x="533400" y="4572000"/>
            <a:ext cx="8153400" cy="1465263"/>
          </a:xfrm>
          <a:prstGeom prst="rect">
            <a:avLst/>
          </a:prstGeom>
          <a:noFill/>
          <a:ln w="9525">
            <a:noFill/>
            <a:miter lim="800000"/>
            <a:headEnd/>
            <a:tailEnd/>
          </a:ln>
        </p:spPr>
        <p:txBody>
          <a:bodyPr>
            <a:spAutoFit/>
          </a:bodyPr>
          <a:lstStyle/>
          <a:p>
            <a:pPr>
              <a:buFont typeface="Wingdings" pitchFamily="-20" charset="2"/>
              <a:buChar char="§"/>
            </a:pPr>
            <a:r>
              <a:rPr lang="en-US">
                <a:solidFill>
                  <a:srgbClr val="000000"/>
                </a:solidFill>
                <a:latin typeface="Century Gothic" pitchFamily="-20" charset="0"/>
              </a:rPr>
              <a:t>  Other research data collected on weekly basis from participants and counselors</a:t>
            </a:r>
          </a:p>
          <a:p>
            <a:pPr>
              <a:buFont typeface="Wingdings" pitchFamily="-20" charset="2"/>
              <a:buChar char="§"/>
            </a:pPr>
            <a:endParaRPr lang="en-US">
              <a:solidFill>
                <a:srgbClr val="000000"/>
              </a:solidFill>
              <a:latin typeface="Century Gothic" pitchFamily="-20" charset="0"/>
            </a:endParaRPr>
          </a:p>
          <a:p>
            <a:pPr>
              <a:buFont typeface="Wingdings" pitchFamily="-20" charset="2"/>
              <a:buChar char="§"/>
            </a:pPr>
            <a:r>
              <a:rPr lang="en-US">
                <a:solidFill>
                  <a:srgbClr val="000000"/>
                </a:solidFill>
                <a:latin typeface="Century Gothic" pitchFamily="-20" charset="0"/>
              </a:rPr>
              <a:t>  Other measures for clinical purposes: Beck Depression Inventory-PC, Screens for violence and divorce potential, Open-ended questions</a:t>
            </a:r>
          </a:p>
        </p:txBody>
      </p:sp>
      <p:graphicFrame>
        <p:nvGraphicFramePr>
          <p:cNvPr id="386099" name="Group 51"/>
          <p:cNvGraphicFramePr>
            <a:graphicFrameLocks noGrp="1"/>
          </p:cNvGraphicFramePr>
          <p:nvPr/>
        </p:nvGraphicFramePr>
        <p:xfrm>
          <a:off x="4038600" y="2057400"/>
          <a:ext cx="4114800" cy="2242503"/>
        </p:xfrm>
        <a:graphic>
          <a:graphicData uri="http://schemas.openxmlformats.org/drawingml/2006/table">
            <a:tbl>
              <a:tblPr>
                <a:effectLst>
                  <a:outerShdw blurRad="50800" dist="38100" dir="2700000" algn="tl" rotWithShape="0">
                    <a:prstClr val="black">
                      <a:alpha val="40000"/>
                    </a:prstClr>
                  </a:outerShdw>
                </a:effectLst>
              </a:tblPr>
              <a:tblGrid>
                <a:gridCol w="1020763"/>
                <a:gridCol w="960437"/>
                <a:gridCol w="1082675"/>
                <a:gridCol w="1050925"/>
              </a:tblGrid>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solidFill>
                              <a:schemeClr val="bg1"/>
                            </a:solidFill>
                          </a:ln>
                          <a:solidFill>
                            <a:schemeClr val="bg1"/>
                          </a:solidFill>
                          <a:effectLst/>
                          <a:latin typeface="Agency FB" pitchFamily="34" charset="0"/>
                        </a:rPr>
                        <a:t>Initial</a:t>
                      </a:r>
                    </a:p>
                  </a:txBody>
                  <a:tcPr anchor="ctr" anchorCtr="1" horzOverflow="overflow">
                    <a:lnL w="28575" cap="flat" cmpd="sng" algn="ctr">
                      <a:solidFill>
                        <a:schemeClr val="accent3"/>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solidFill>
                              <a:schemeClr val="bg1"/>
                            </a:solidFill>
                          </a:ln>
                          <a:solidFill>
                            <a:schemeClr val="bg1"/>
                          </a:solidFill>
                          <a:effectLst/>
                          <a:latin typeface="Agency FB" pitchFamily="34" charset="0"/>
                        </a:rPr>
                        <a:t>4 wk</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solidFill>
                              <a:schemeClr val="bg1"/>
                            </a:solidFill>
                          </a:ln>
                          <a:solidFill>
                            <a:schemeClr val="bg1"/>
                          </a:solidFill>
                          <a:effectLst/>
                          <a:latin typeface="Agency FB" pitchFamily="34" charset="0"/>
                        </a:rPr>
                        <a:t>8 wk</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solidFill>
                              <a:schemeClr val="bg1"/>
                            </a:solidFill>
                          </a:ln>
                          <a:solidFill>
                            <a:schemeClr val="bg1"/>
                          </a:solidFill>
                          <a:effectLst/>
                          <a:latin typeface="Agency FB" pitchFamily="34" charset="0"/>
                        </a:rPr>
                        <a:t>5 mo</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solid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solidFill>
                              <a:schemeClr val="bg1"/>
                            </a:solidFill>
                          </a:ln>
                          <a:solidFill>
                            <a:schemeClr val="bg1"/>
                          </a:solidFill>
                          <a:effectLst/>
                          <a:latin typeface="Agency FB" pitchFamily="34" charset="0"/>
                        </a:rPr>
                        <a:t>x</a:t>
                      </a:r>
                    </a:p>
                  </a:txBody>
                  <a:tcPr anchor="ctr" anchorCtr="1" horzOverflow="overflow">
                    <a:lnL w="28575" cap="flat" cmpd="sng" algn="ctr">
                      <a:solidFill>
                        <a:schemeClr val="accent3"/>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solidFill>
                              <a:schemeClr val="bg1"/>
                            </a:solidFill>
                          </a:ln>
                          <a:solidFill>
                            <a:schemeClr val="bg1"/>
                          </a:solidFill>
                          <a:effectLst/>
                          <a:latin typeface="Agency FB" pitchFamily="34" charset="0"/>
                        </a:rPr>
                        <a:t>x</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accent3"/>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solidFill>
                              <a:schemeClr val="bg1"/>
                            </a:solidFill>
                          </a:ln>
                          <a:solidFill>
                            <a:schemeClr val="bg1"/>
                          </a:solidFill>
                          <a:effectLst/>
                          <a:latin typeface="Agency FB" pitchFamily="34" charset="0"/>
                        </a:rPr>
                        <a:t>x</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solidFill>
                              <a:schemeClr val="bg1"/>
                            </a:solidFill>
                          </a:ln>
                          <a:solidFill>
                            <a:schemeClr val="bg1"/>
                          </a:solidFill>
                          <a:effectLst/>
                          <a:latin typeface="Agency FB" pitchFamily="34" charset="0"/>
                        </a:rPr>
                        <a:t>x</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solidFill>
                  </a:tcPr>
                </a:tc>
              </a:tr>
              <a:tr h="5191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solidFill>
                              <a:schemeClr val="bg1"/>
                            </a:solidFill>
                          </a:ln>
                          <a:solidFill>
                            <a:schemeClr val="bg1"/>
                          </a:solidFill>
                          <a:effectLst/>
                          <a:latin typeface="Agency FB" pitchFamily="34" charset="0"/>
                        </a:rPr>
                        <a:t>x</a:t>
                      </a:r>
                    </a:p>
                  </a:txBody>
                  <a:tcPr anchor="ctr" anchorCtr="1" horzOverflow="overflow">
                    <a:lnL w="28575" cap="flat" cmpd="sng" algn="ctr">
                      <a:solidFill>
                        <a:schemeClr val="accent3"/>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solidFill>
                              <a:schemeClr val="bg1"/>
                            </a:solidFill>
                          </a:ln>
                          <a:solidFill>
                            <a:schemeClr val="bg1"/>
                          </a:solidFill>
                          <a:effectLst/>
                          <a:latin typeface="Agency FB" pitchFamily="34" charset="0"/>
                        </a:rPr>
                        <a:t>x</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solidFill>
                              <a:schemeClr val="bg1"/>
                            </a:solidFill>
                          </a:ln>
                          <a:solidFill>
                            <a:schemeClr val="bg1"/>
                          </a:solidFill>
                          <a:effectLst/>
                          <a:latin typeface="Agency FB" pitchFamily="34" charset="0"/>
                        </a:rPr>
                        <a:t>x</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solidFill>
                              <a:schemeClr val="bg1"/>
                            </a:solidFill>
                          </a:ln>
                          <a:solidFill>
                            <a:schemeClr val="bg1"/>
                          </a:solidFill>
                          <a:effectLst/>
                          <a:latin typeface="Agency FB" pitchFamily="34" charset="0"/>
                        </a:rPr>
                        <a:t>x</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solidFill>
                  </a:tcPr>
                </a:tc>
              </a:tr>
              <a:tr h="412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solidFill>
                              <a:schemeClr val="bg1"/>
                            </a:solidFill>
                          </a:ln>
                          <a:solidFill>
                            <a:schemeClr val="bg1"/>
                          </a:solidFill>
                          <a:effectLst/>
                          <a:latin typeface="Agency FB" pitchFamily="34" charset="0"/>
                        </a:rPr>
                        <a:t>x</a:t>
                      </a:r>
                    </a:p>
                  </a:txBody>
                  <a:tcPr anchor="ctr" anchorCtr="1" horzOverflow="overflow">
                    <a:lnL w="28575" cap="flat" cmpd="sng" algn="ctr">
                      <a:solidFill>
                        <a:schemeClr val="accent3"/>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solidFill>
                              <a:schemeClr val="bg1"/>
                            </a:solidFill>
                          </a:ln>
                          <a:solidFill>
                            <a:schemeClr val="bg1"/>
                          </a:solidFill>
                          <a:effectLst/>
                          <a:latin typeface="Agency FB" pitchFamily="34" charset="0"/>
                        </a:rPr>
                        <a:t>x</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solidFill>
                              <a:schemeClr val="bg1"/>
                            </a:solidFill>
                          </a:ln>
                          <a:solidFill>
                            <a:schemeClr val="bg1"/>
                          </a:solidFill>
                          <a:effectLst/>
                          <a:latin typeface="Agency FB" pitchFamily="34" charset="0"/>
                        </a:rPr>
                        <a:t>x</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solidFill>
                              <a:schemeClr val="bg1"/>
                            </a:solidFill>
                          </a:ln>
                          <a:solidFill>
                            <a:schemeClr val="bg1"/>
                          </a:solidFill>
                          <a:effectLst/>
                          <a:latin typeface="Agency FB" pitchFamily="34" charset="0"/>
                        </a:rPr>
                        <a:t>x</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1"/>
                    </a:solidFill>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solidFill>
                              <a:schemeClr val="bg1"/>
                            </a:solidFill>
                          </a:ln>
                          <a:solidFill>
                            <a:schemeClr val="bg1"/>
                          </a:solidFill>
                          <a:effectLst/>
                          <a:latin typeface="Agency FB" pitchFamily="34" charset="0"/>
                        </a:rPr>
                        <a:t>x</a:t>
                      </a:r>
                    </a:p>
                  </a:txBody>
                  <a:tcPr anchor="ctr" anchorCtr="1" horzOverflow="overflow">
                    <a:lnL w="28575" cap="flat" cmpd="sng" algn="ctr">
                      <a:solidFill>
                        <a:schemeClr val="accent3"/>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accent3"/>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dirty="0" smtClean="0">
                        <a:ln>
                          <a:solidFill>
                            <a:schemeClr val="bg1"/>
                          </a:solidFill>
                        </a:ln>
                        <a:solidFill>
                          <a:schemeClr val="bg1"/>
                        </a:solidFill>
                        <a:effectLst/>
                        <a:latin typeface="Agency FB" pitchFamily="34" charset="0"/>
                      </a:endParaRP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solidFill>
                              <a:schemeClr val="bg1"/>
                            </a:solidFill>
                          </a:ln>
                          <a:solidFill>
                            <a:schemeClr val="bg1"/>
                          </a:solidFill>
                          <a:effectLst/>
                          <a:latin typeface="Agency FB" pitchFamily="34" charset="0"/>
                        </a:rPr>
                        <a:t>x</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accent3"/>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solidFill>
                              <a:schemeClr val="bg1"/>
                            </a:solidFill>
                          </a:ln>
                          <a:solidFill>
                            <a:schemeClr val="bg1"/>
                          </a:solidFill>
                          <a:effectLst/>
                          <a:latin typeface="Agency FB" pitchFamily="34" charset="0"/>
                        </a:rPr>
                        <a:t>x</a:t>
                      </a:r>
                    </a:p>
                  </a:txBody>
                  <a:tcPr anchor="ctr" anchorCtr="1" horzOverflow="overflow">
                    <a:lnL w="28575" cap="flat" cmpd="sng" algn="ctr">
                      <a:solidFill>
                        <a:schemeClr val="bg1"/>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accent3"/>
                      </a:solidFill>
                      <a:prstDash val="solid"/>
                      <a:round/>
                      <a:headEnd type="none" w="med" len="med"/>
                      <a:tailEnd type="none" w="med" len="med"/>
                    </a:lnB>
                    <a:lnTlToBr>
                      <a:noFill/>
                    </a:lnTlToBr>
                    <a:lnBlToTr>
                      <a:noFill/>
                    </a:lnBlToTr>
                    <a:solidFill>
                      <a:schemeClr val="tx1"/>
                    </a:solidFill>
                  </a:tcPr>
                </a:tc>
              </a:tr>
            </a:tbl>
          </a:graphicData>
        </a:graphic>
      </p:graphicFrame>
    </p:spTree>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p:cNvSpPr txBox="1">
            <a:spLocks noChangeArrowheads="1"/>
          </p:cNvSpPr>
          <p:nvPr/>
        </p:nvSpPr>
        <p:spPr bwMode="auto">
          <a:xfrm>
            <a:off x="228600" y="1371600"/>
            <a:ext cx="7848600" cy="6315075"/>
          </a:xfrm>
          <a:prstGeom prst="rect">
            <a:avLst/>
          </a:prstGeom>
          <a:noFill/>
          <a:ln w="9525">
            <a:noFill/>
            <a:miter lim="800000"/>
            <a:headEnd/>
            <a:tailEnd/>
          </a:ln>
        </p:spPr>
        <p:txBody>
          <a:bodyPr>
            <a:spAutoFit/>
          </a:bodyPr>
          <a:lstStyle/>
          <a:p>
            <a:pPr>
              <a:lnSpc>
                <a:spcPct val="120000"/>
              </a:lnSpc>
              <a:spcBef>
                <a:spcPct val="150000"/>
              </a:spcBef>
              <a:buFont typeface="Wingdings" pitchFamily="-20" charset="2"/>
              <a:buNone/>
            </a:pPr>
            <a:r>
              <a:rPr lang="en-US">
                <a:solidFill>
                  <a:srgbClr val="000000"/>
                </a:solidFill>
                <a:latin typeface="Century Gothic" pitchFamily="-20" charset="0"/>
              </a:rPr>
              <a:t>Gordon-Baucom Forgiveness Inventory (Gordon &amp; Baucom, 2005)</a:t>
            </a:r>
          </a:p>
          <a:p>
            <a:pPr>
              <a:lnSpc>
                <a:spcPct val="120000"/>
              </a:lnSpc>
              <a:spcBef>
                <a:spcPct val="150000"/>
              </a:spcBef>
              <a:buFont typeface="Wingdings" pitchFamily="-20" charset="2"/>
              <a:buChar char="§"/>
            </a:pPr>
            <a:r>
              <a:rPr lang="en-US">
                <a:solidFill>
                  <a:srgbClr val="000000"/>
                </a:solidFill>
                <a:latin typeface="Century Gothic" pitchFamily="-20" charset="0"/>
              </a:rPr>
              <a:t>  Two-part situational forgiveness measure. Assesses self-reported forgiveness toward partner, using Gordon and Baucom’s (1998) 3-stage model of forgiveness.</a:t>
            </a:r>
          </a:p>
          <a:p>
            <a:pPr>
              <a:lnSpc>
                <a:spcPct val="120000"/>
              </a:lnSpc>
              <a:spcBef>
                <a:spcPct val="150000"/>
              </a:spcBef>
              <a:buFont typeface="Wingdings" pitchFamily="-20" charset="2"/>
              <a:buChar char="§"/>
            </a:pPr>
            <a:r>
              <a:rPr lang="en-US">
                <a:solidFill>
                  <a:srgbClr val="000000"/>
                </a:solidFill>
                <a:latin typeface="Century Gothic" pitchFamily="-20" charset="0"/>
              </a:rPr>
              <a:t>Instructions:  Event or events where partner did something that hurt you and it disrupted  the relationship.  Briefly describe, then rate (23-items). </a:t>
            </a:r>
          </a:p>
          <a:p>
            <a:pPr>
              <a:lnSpc>
                <a:spcPct val="120000"/>
              </a:lnSpc>
              <a:spcBef>
                <a:spcPct val="150000"/>
              </a:spcBef>
              <a:buFont typeface="Wingdings" pitchFamily="-20" charset="2"/>
              <a:buChar char="§"/>
            </a:pPr>
            <a:r>
              <a:rPr lang="en-US">
                <a:solidFill>
                  <a:srgbClr val="000000"/>
                </a:solidFill>
                <a:latin typeface="Century Gothic" pitchFamily="-20" charset="0"/>
              </a:rPr>
              <a:t>  Scores for three scales. Each scale corresponds to one of the three stages of forgiveness:  1) “impact” stage, 2) “meaning” stage, and        3) “moving on” stage.</a:t>
            </a:r>
          </a:p>
          <a:p>
            <a:pPr>
              <a:lnSpc>
                <a:spcPct val="120000"/>
              </a:lnSpc>
              <a:spcBef>
                <a:spcPct val="150000"/>
              </a:spcBef>
              <a:buFont typeface="Wingdings" pitchFamily="-20" charset="2"/>
              <a:buChar char="§"/>
            </a:pPr>
            <a:endParaRPr lang="en-US" sz="2000">
              <a:solidFill>
                <a:srgbClr val="000000"/>
              </a:solidFill>
              <a:latin typeface="Century Gothic" pitchFamily="-20" charset="0"/>
            </a:endParaRPr>
          </a:p>
          <a:p>
            <a:pPr>
              <a:lnSpc>
                <a:spcPct val="120000"/>
              </a:lnSpc>
              <a:spcBef>
                <a:spcPct val="150000"/>
              </a:spcBef>
              <a:buFont typeface="Wingdings" pitchFamily="-20" charset="2"/>
              <a:buChar char="§"/>
            </a:pPr>
            <a:endParaRPr lang="en-US" sz="2000">
              <a:solidFill>
                <a:srgbClr val="000000"/>
              </a:solidFill>
              <a:latin typeface="Century Gothic" pitchFamily="-20" charset="0"/>
            </a:endParaRPr>
          </a:p>
        </p:txBody>
      </p:sp>
      <p:sp>
        <p:nvSpPr>
          <p:cNvPr id="47107" name="Text Box 3"/>
          <p:cNvSpPr txBox="1">
            <a:spLocks noChangeArrowheads="1"/>
          </p:cNvSpPr>
          <p:nvPr/>
        </p:nvSpPr>
        <p:spPr bwMode="auto">
          <a:xfrm>
            <a:off x="381000" y="304800"/>
            <a:ext cx="3760788" cy="823913"/>
          </a:xfrm>
          <a:prstGeom prst="rect">
            <a:avLst/>
          </a:prstGeom>
          <a:noFill/>
          <a:ln w="9525">
            <a:noFill/>
            <a:miter lim="800000"/>
            <a:headEnd/>
            <a:tailEnd/>
          </a:ln>
        </p:spPr>
        <p:txBody>
          <a:bodyPr wrap="none">
            <a:spAutoFit/>
          </a:bodyPr>
          <a:lstStyle/>
          <a:p>
            <a:r>
              <a:rPr lang="en-US" sz="4800">
                <a:solidFill>
                  <a:srgbClr val="000000"/>
                </a:solidFill>
                <a:latin typeface="Century Gothic" pitchFamily="-20" charset="0"/>
              </a:rPr>
              <a:t>Assessments</a:t>
            </a:r>
          </a:p>
        </p:txBody>
      </p:sp>
    </p:spTree>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8"/>
          <p:cNvSpPr txBox="1">
            <a:spLocks noChangeArrowheads="1"/>
          </p:cNvSpPr>
          <p:nvPr/>
        </p:nvSpPr>
        <p:spPr bwMode="auto">
          <a:xfrm>
            <a:off x="228600" y="1473200"/>
            <a:ext cx="8077200" cy="5384800"/>
          </a:xfrm>
          <a:prstGeom prst="rect">
            <a:avLst/>
          </a:prstGeom>
          <a:noFill/>
          <a:ln w="9525">
            <a:noFill/>
            <a:miter lim="800000"/>
            <a:headEnd/>
            <a:tailEnd/>
          </a:ln>
        </p:spPr>
        <p:txBody>
          <a:bodyPr>
            <a:spAutoFit/>
          </a:bodyPr>
          <a:lstStyle/>
          <a:p>
            <a:pPr>
              <a:lnSpc>
                <a:spcPct val="120000"/>
              </a:lnSpc>
              <a:spcBef>
                <a:spcPct val="150000"/>
              </a:spcBef>
              <a:buFont typeface="Wingdings" pitchFamily="-20" charset="2"/>
              <a:buNone/>
            </a:pPr>
            <a:r>
              <a:rPr lang="en-US">
                <a:solidFill>
                  <a:srgbClr val="000000"/>
                </a:solidFill>
                <a:latin typeface="Century Gothic" pitchFamily="-20" charset="0"/>
              </a:rPr>
              <a:t>Gordon-Baucom Forgiveness Inventory (cont.)</a:t>
            </a:r>
          </a:p>
          <a:p>
            <a:pPr>
              <a:lnSpc>
                <a:spcPct val="120000"/>
              </a:lnSpc>
              <a:spcBef>
                <a:spcPct val="150000"/>
              </a:spcBef>
              <a:buFont typeface="Wingdings" pitchFamily="-20" charset="2"/>
              <a:buChar char="§"/>
            </a:pPr>
            <a:r>
              <a:rPr lang="en-US" sz="2000">
                <a:solidFill>
                  <a:srgbClr val="000000"/>
                </a:solidFill>
                <a:latin typeface="Century Gothic" pitchFamily="-20" charset="0"/>
              </a:rPr>
              <a:t>  </a:t>
            </a:r>
            <a:r>
              <a:rPr lang="en-US" sz="1600">
                <a:solidFill>
                  <a:srgbClr val="000000"/>
                </a:solidFill>
                <a:latin typeface="Century Gothic" pitchFamily="-20" charset="0"/>
              </a:rPr>
              <a:t>Stage I is the </a:t>
            </a:r>
            <a:r>
              <a:rPr lang="en-US" sz="1600" b="1">
                <a:solidFill>
                  <a:srgbClr val="000000"/>
                </a:solidFill>
                <a:latin typeface="Century Gothic" pitchFamily="-20" charset="0"/>
              </a:rPr>
              <a:t>“impact” stage:</a:t>
            </a:r>
            <a:r>
              <a:rPr lang="en-US" sz="1600">
                <a:solidFill>
                  <a:srgbClr val="000000"/>
                </a:solidFill>
                <a:latin typeface="Century Gothic" pitchFamily="-20" charset="0"/>
              </a:rPr>
              <a:t> where the injured partner begins to realize the effect of the offense upon him-/herself and his/her relationship</a:t>
            </a:r>
          </a:p>
          <a:p>
            <a:pPr>
              <a:lnSpc>
                <a:spcPct val="120000"/>
              </a:lnSpc>
              <a:spcBef>
                <a:spcPct val="150000"/>
              </a:spcBef>
              <a:buFont typeface="Wingdings" pitchFamily="-20" charset="2"/>
              <a:buChar char="§"/>
            </a:pPr>
            <a:r>
              <a:rPr lang="en-US" sz="1600">
                <a:solidFill>
                  <a:srgbClr val="000000"/>
                </a:solidFill>
                <a:latin typeface="Century Gothic" pitchFamily="-20" charset="0"/>
              </a:rPr>
              <a:t>  Stage II is the </a:t>
            </a:r>
            <a:r>
              <a:rPr lang="en-US" sz="1600" b="1">
                <a:solidFill>
                  <a:srgbClr val="000000"/>
                </a:solidFill>
                <a:latin typeface="Century Gothic" pitchFamily="-20" charset="0"/>
              </a:rPr>
              <a:t>“meaning” stage:</a:t>
            </a:r>
            <a:r>
              <a:rPr lang="en-US" sz="1600">
                <a:solidFill>
                  <a:srgbClr val="000000"/>
                </a:solidFill>
                <a:latin typeface="Century Gothic" pitchFamily="-20" charset="0"/>
              </a:rPr>
              <a:t> where the partner attempts to discover why the offense occurred (makes partner’s behavior more understandable and predictable)</a:t>
            </a:r>
          </a:p>
          <a:p>
            <a:pPr>
              <a:lnSpc>
                <a:spcPct val="120000"/>
              </a:lnSpc>
              <a:spcBef>
                <a:spcPct val="150000"/>
              </a:spcBef>
              <a:buFont typeface="Wingdings" pitchFamily="-20" charset="2"/>
              <a:buChar char="§"/>
            </a:pPr>
            <a:r>
              <a:rPr lang="en-US" sz="1600">
                <a:solidFill>
                  <a:srgbClr val="000000"/>
                </a:solidFill>
                <a:latin typeface="Century Gothic" pitchFamily="-20" charset="0"/>
              </a:rPr>
              <a:t>Stage III is the </a:t>
            </a:r>
            <a:r>
              <a:rPr lang="en-US" sz="1600" b="1">
                <a:solidFill>
                  <a:srgbClr val="000000"/>
                </a:solidFill>
                <a:latin typeface="Century Gothic" pitchFamily="-20" charset="0"/>
              </a:rPr>
              <a:t>“moving on” stage: </a:t>
            </a:r>
            <a:r>
              <a:rPr lang="en-US" sz="1600">
                <a:solidFill>
                  <a:srgbClr val="000000"/>
                </a:solidFill>
                <a:latin typeface="Century Gothic" pitchFamily="-20" charset="0"/>
              </a:rPr>
              <a:t>where the injured person intentionally seeks to move beyond the offense and stop allowing it to control his/her life</a:t>
            </a:r>
          </a:p>
          <a:p>
            <a:pPr>
              <a:lnSpc>
                <a:spcPct val="120000"/>
              </a:lnSpc>
              <a:spcBef>
                <a:spcPct val="150000"/>
              </a:spcBef>
              <a:buFont typeface="Wingdings" pitchFamily="-20" charset="2"/>
              <a:buChar char="§"/>
            </a:pPr>
            <a:r>
              <a:rPr lang="en-US" sz="1600">
                <a:solidFill>
                  <a:srgbClr val="000000"/>
                </a:solidFill>
                <a:latin typeface="Century Gothic" pitchFamily="-20" charset="0"/>
              </a:rPr>
              <a:t>  5-month follow up: Completed GB inventory 2x: once for original offense &amp; once for offense discussed during in-session forgiveness intervention</a:t>
            </a:r>
          </a:p>
          <a:p>
            <a:pPr>
              <a:lnSpc>
                <a:spcPct val="120000"/>
              </a:lnSpc>
              <a:spcBef>
                <a:spcPct val="150000"/>
              </a:spcBef>
              <a:buFont typeface="Wingdings" pitchFamily="-20" charset="2"/>
              <a:buChar char="§"/>
            </a:pPr>
            <a:endParaRPr lang="en-US" sz="1600">
              <a:solidFill>
                <a:srgbClr val="000000"/>
              </a:solidFill>
              <a:latin typeface="Century Gothic" pitchFamily="-20" charset="0"/>
            </a:endParaRPr>
          </a:p>
        </p:txBody>
      </p:sp>
      <p:sp>
        <p:nvSpPr>
          <p:cNvPr id="49155" name="Text Box 10"/>
          <p:cNvSpPr txBox="1">
            <a:spLocks noChangeArrowheads="1"/>
          </p:cNvSpPr>
          <p:nvPr/>
        </p:nvSpPr>
        <p:spPr bwMode="auto">
          <a:xfrm>
            <a:off x="381000" y="304800"/>
            <a:ext cx="3760788" cy="823913"/>
          </a:xfrm>
          <a:prstGeom prst="rect">
            <a:avLst/>
          </a:prstGeom>
          <a:noFill/>
          <a:ln w="9525">
            <a:noFill/>
            <a:miter lim="800000"/>
            <a:headEnd/>
            <a:tailEnd/>
          </a:ln>
        </p:spPr>
        <p:txBody>
          <a:bodyPr wrap="none">
            <a:spAutoFit/>
          </a:bodyPr>
          <a:lstStyle/>
          <a:p>
            <a:r>
              <a:rPr lang="en-US" sz="4800">
                <a:solidFill>
                  <a:srgbClr val="000000"/>
                </a:solidFill>
                <a:latin typeface="Century Gothic" pitchFamily="-20" charset="0"/>
              </a:rPr>
              <a:t>Assessments</a:t>
            </a:r>
          </a:p>
        </p:txBody>
      </p:sp>
    </p:spTree>
  </p:cSld>
  <p:clrMapOvr>
    <a:masterClrMapping/>
  </p:clrMapOvr>
  <p:transition>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6"/>
          <p:cNvSpPr txBox="1">
            <a:spLocks noChangeArrowheads="1"/>
          </p:cNvSpPr>
          <p:nvPr/>
        </p:nvSpPr>
        <p:spPr bwMode="auto">
          <a:xfrm>
            <a:off x="1981200" y="304800"/>
            <a:ext cx="6502400" cy="823913"/>
          </a:xfrm>
          <a:prstGeom prst="rect">
            <a:avLst/>
          </a:prstGeom>
          <a:noFill/>
          <a:ln w="9525">
            <a:noFill/>
            <a:miter lim="800000"/>
            <a:headEnd/>
            <a:tailEnd/>
          </a:ln>
        </p:spPr>
        <p:txBody>
          <a:bodyPr wrap="none">
            <a:spAutoFit/>
          </a:bodyPr>
          <a:lstStyle/>
          <a:p>
            <a:r>
              <a:rPr lang="en-US" sz="4800">
                <a:solidFill>
                  <a:srgbClr val="000000"/>
                </a:solidFill>
                <a:latin typeface="Century Gothic" pitchFamily="-20" charset="0"/>
              </a:rPr>
              <a:t>Forgiveness Literature</a:t>
            </a:r>
          </a:p>
        </p:txBody>
      </p:sp>
      <p:sp>
        <p:nvSpPr>
          <p:cNvPr id="51203" name="Text Box 7"/>
          <p:cNvSpPr txBox="1">
            <a:spLocks noChangeArrowheads="1"/>
          </p:cNvSpPr>
          <p:nvPr/>
        </p:nvSpPr>
        <p:spPr bwMode="auto">
          <a:xfrm>
            <a:off x="304800" y="1600200"/>
            <a:ext cx="8001000" cy="4078288"/>
          </a:xfrm>
          <a:prstGeom prst="rect">
            <a:avLst/>
          </a:prstGeom>
          <a:noFill/>
          <a:ln w="9525">
            <a:noFill/>
            <a:miter lim="800000"/>
            <a:headEnd/>
            <a:tailEnd/>
          </a:ln>
        </p:spPr>
        <p:txBody>
          <a:bodyPr>
            <a:spAutoFit/>
          </a:bodyPr>
          <a:lstStyle/>
          <a:p>
            <a:pPr>
              <a:spcBef>
                <a:spcPct val="50000"/>
              </a:spcBef>
              <a:buFont typeface="Wingdings" pitchFamily="-20" charset="2"/>
              <a:buChar char="§"/>
            </a:pPr>
            <a:r>
              <a:rPr lang="en-US" sz="2000">
                <a:solidFill>
                  <a:srgbClr val="000000"/>
                </a:solidFill>
                <a:latin typeface="Century Gothic" pitchFamily="-20" charset="0"/>
              </a:rPr>
              <a:t>  Distinction between decisional and emotional forgiveness. GB looks at both but more so at decisional  </a:t>
            </a:r>
            <a:r>
              <a:rPr lang="en-US" sz="1200">
                <a:solidFill>
                  <a:srgbClr val="000000"/>
                </a:solidFill>
                <a:latin typeface="Century Gothic" pitchFamily="-20" charset="0"/>
              </a:rPr>
              <a:t>(Worthington, E.L.,Van Oyen Witvliet, C., Pietrini, P. &amp; Miller, A.J., 2007)</a:t>
            </a:r>
          </a:p>
          <a:p>
            <a:pPr>
              <a:spcBef>
                <a:spcPct val="50000"/>
              </a:spcBef>
              <a:buFont typeface="Wingdings" pitchFamily="-20" charset="2"/>
              <a:buChar char="§"/>
            </a:pPr>
            <a:endParaRPr lang="en-US" sz="1000">
              <a:solidFill>
                <a:srgbClr val="000000"/>
              </a:solidFill>
              <a:latin typeface="Century Gothic" pitchFamily="-20" charset="0"/>
            </a:endParaRPr>
          </a:p>
          <a:p>
            <a:pPr>
              <a:spcBef>
                <a:spcPct val="50000"/>
              </a:spcBef>
              <a:buFont typeface="Wingdings" pitchFamily="-20" charset="2"/>
              <a:buChar char="§"/>
            </a:pPr>
            <a:r>
              <a:rPr lang="en-US" sz="2000">
                <a:solidFill>
                  <a:srgbClr val="000000"/>
                </a:solidFill>
                <a:latin typeface="Century Gothic" pitchFamily="-20" charset="0"/>
              </a:rPr>
              <a:t>  Distinction between situational and dispositional forgiveness. GB looks at situational </a:t>
            </a:r>
            <a:r>
              <a:rPr lang="da-DK" sz="1200">
                <a:solidFill>
                  <a:srgbClr val="000000"/>
                </a:solidFill>
                <a:latin typeface="Century Gothic" pitchFamily="-20" charset="0"/>
              </a:rPr>
              <a:t>(Vaughan, 2001; Burchard et al., 2003)</a:t>
            </a:r>
          </a:p>
          <a:p>
            <a:pPr>
              <a:spcBef>
                <a:spcPct val="50000"/>
              </a:spcBef>
              <a:buFont typeface="Wingdings" pitchFamily="-20" charset="2"/>
              <a:buChar char="§"/>
            </a:pPr>
            <a:endParaRPr lang="en-US" sz="1000">
              <a:solidFill>
                <a:srgbClr val="000000"/>
              </a:solidFill>
              <a:latin typeface="Century Gothic" pitchFamily="-20" charset="0"/>
            </a:endParaRPr>
          </a:p>
          <a:p>
            <a:pPr>
              <a:spcBef>
                <a:spcPct val="50000"/>
              </a:spcBef>
              <a:buFont typeface="Wingdings" pitchFamily="-20" charset="2"/>
              <a:buChar char="§"/>
            </a:pPr>
            <a:r>
              <a:rPr lang="en-US" sz="2000">
                <a:solidFill>
                  <a:srgbClr val="000000"/>
                </a:solidFill>
                <a:latin typeface="Century Gothic" pitchFamily="-20" charset="0"/>
              </a:rPr>
              <a:t>  Forgiveness interventions most effective when hurt is pre-identified </a:t>
            </a:r>
            <a:r>
              <a:rPr lang="en-US" sz="1200">
                <a:solidFill>
                  <a:srgbClr val="000000"/>
                </a:solidFill>
                <a:latin typeface="Century Gothic" pitchFamily="-20" charset="0"/>
              </a:rPr>
              <a:t>(Reed &amp; Enright, 2006; Gordon et al., 2004; Alvaro, 2001; Sells et al., 2002)</a:t>
            </a:r>
          </a:p>
          <a:p>
            <a:pPr>
              <a:spcBef>
                <a:spcPct val="50000"/>
              </a:spcBef>
              <a:buFont typeface="Wingdings" pitchFamily="-20" charset="2"/>
              <a:buChar char="§"/>
            </a:pPr>
            <a:endParaRPr lang="en-US" sz="1000">
              <a:solidFill>
                <a:srgbClr val="000000"/>
              </a:solidFill>
              <a:latin typeface="Century Gothic" pitchFamily="-20" charset="0"/>
            </a:endParaRPr>
          </a:p>
          <a:p>
            <a:pPr>
              <a:spcBef>
                <a:spcPct val="50000"/>
              </a:spcBef>
              <a:buFont typeface="Wingdings" pitchFamily="-20" charset="2"/>
              <a:buChar char="§"/>
            </a:pPr>
            <a:r>
              <a:rPr lang="en-US" sz="2000">
                <a:solidFill>
                  <a:srgbClr val="000000"/>
                </a:solidFill>
                <a:latin typeface="Century Gothic" pitchFamily="-20" charset="0"/>
              </a:rPr>
              <a:t>  Forgiveness interventions most effective for serious and specific offenses  (e.g., affairs, financial offenses) </a:t>
            </a:r>
            <a:r>
              <a:rPr lang="en-US" sz="1200">
                <a:solidFill>
                  <a:srgbClr val="000000"/>
                </a:solidFill>
                <a:latin typeface="Century Gothic" pitchFamily="-20" charset="0"/>
              </a:rPr>
              <a:t>(Reed &amp; Enright, 2006; Gordon et al., 2004; Alvaro, 2001; Sells et al., 2002)</a:t>
            </a:r>
          </a:p>
        </p:txBody>
      </p:sp>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8"/>
          <p:cNvSpPr txBox="1">
            <a:spLocks noChangeArrowheads="1"/>
          </p:cNvSpPr>
          <p:nvPr/>
        </p:nvSpPr>
        <p:spPr bwMode="auto">
          <a:xfrm>
            <a:off x="304800" y="1219200"/>
            <a:ext cx="7543800" cy="6848475"/>
          </a:xfrm>
          <a:prstGeom prst="rect">
            <a:avLst/>
          </a:prstGeom>
          <a:noFill/>
          <a:ln w="9525">
            <a:noFill/>
            <a:miter lim="800000"/>
            <a:headEnd/>
            <a:tailEnd/>
          </a:ln>
        </p:spPr>
        <p:txBody>
          <a:bodyPr>
            <a:spAutoFit/>
          </a:bodyPr>
          <a:lstStyle/>
          <a:p>
            <a:pPr>
              <a:lnSpc>
                <a:spcPct val="120000"/>
              </a:lnSpc>
              <a:spcBef>
                <a:spcPct val="150000"/>
              </a:spcBef>
              <a:buFont typeface="Wingdings" pitchFamily="-20" charset="2"/>
              <a:buChar char="§"/>
            </a:pPr>
            <a:r>
              <a:rPr lang="en-US">
                <a:solidFill>
                  <a:srgbClr val="000000"/>
                </a:solidFill>
                <a:latin typeface="Century Gothic" pitchFamily="-20" charset="0"/>
              </a:rPr>
              <a:t>  It is hypothesized that participants in couples therapy (regardless of religiously enriched or standard treatment) will experience </a:t>
            </a:r>
            <a:r>
              <a:rPr lang="en-US" b="1">
                <a:solidFill>
                  <a:srgbClr val="000000"/>
                </a:solidFill>
                <a:latin typeface="Century Gothic" pitchFamily="-20" charset="0"/>
              </a:rPr>
              <a:t>increased forgiveness</a:t>
            </a:r>
            <a:r>
              <a:rPr lang="en-US">
                <a:solidFill>
                  <a:srgbClr val="000000"/>
                </a:solidFill>
                <a:latin typeface="Century Gothic" pitchFamily="-20" charset="0"/>
              </a:rPr>
              <a:t> for their partner from pre to post-intervention compared to those in the wait-list condition, as measured by the Gordon-Baucom Forgiveness Inventory.  The partners will demonstrate </a:t>
            </a:r>
            <a:r>
              <a:rPr lang="en-US" b="1">
                <a:solidFill>
                  <a:srgbClr val="000000"/>
                </a:solidFill>
                <a:latin typeface="Century Gothic" pitchFamily="-20" charset="0"/>
              </a:rPr>
              <a:t>forward movement in the Gordon-Baucom</a:t>
            </a:r>
            <a:r>
              <a:rPr lang="en-US">
                <a:solidFill>
                  <a:srgbClr val="000000"/>
                </a:solidFill>
                <a:latin typeface="Century Gothic" pitchFamily="-20" charset="0"/>
              </a:rPr>
              <a:t> stage theory of interpersonal forgiveness.</a:t>
            </a:r>
          </a:p>
          <a:p>
            <a:pPr>
              <a:lnSpc>
                <a:spcPct val="120000"/>
              </a:lnSpc>
              <a:spcBef>
                <a:spcPct val="150000"/>
              </a:spcBef>
              <a:buFont typeface="Wingdings" pitchFamily="-20" charset="2"/>
              <a:buChar char="§"/>
            </a:pPr>
            <a:r>
              <a:rPr lang="en-US">
                <a:solidFill>
                  <a:srgbClr val="000000"/>
                </a:solidFill>
                <a:latin typeface="Century Gothic" pitchFamily="-20" charset="0"/>
              </a:rPr>
              <a:t>  From pre-test to post-test the couples will significantly increase in overall </a:t>
            </a:r>
            <a:r>
              <a:rPr lang="en-US" b="1">
                <a:solidFill>
                  <a:srgbClr val="000000"/>
                </a:solidFill>
                <a:latin typeface="Century Gothic" pitchFamily="-20" charset="0"/>
              </a:rPr>
              <a:t>marital satisfaction</a:t>
            </a:r>
            <a:r>
              <a:rPr lang="en-US">
                <a:solidFill>
                  <a:srgbClr val="000000"/>
                </a:solidFill>
                <a:latin typeface="Century Gothic" pitchFamily="-20" charset="0"/>
              </a:rPr>
              <a:t> as measured by the RDAS and relationship commitment as measured by the RCS</a:t>
            </a:r>
          </a:p>
          <a:p>
            <a:pPr>
              <a:lnSpc>
                <a:spcPct val="120000"/>
              </a:lnSpc>
              <a:spcBef>
                <a:spcPct val="150000"/>
              </a:spcBef>
              <a:buFont typeface="Wingdings" pitchFamily="-20" charset="2"/>
              <a:buChar char="§"/>
            </a:pPr>
            <a:r>
              <a:rPr lang="en-US">
                <a:solidFill>
                  <a:srgbClr val="000000"/>
                </a:solidFill>
                <a:latin typeface="Century Gothic" pitchFamily="-20" charset="0"/>
              </a:rPr>
              <a:t>  Finally, the data will be examined to see if assignment to religiously-enriched version of the intervention will have increased forgiveness scores compared to those in the standard version of the intervention</a:t>
            </a:r>
          </a:p>
          <a:p>
            <a:pPr>
              <a:lnSpc>
                <a:spcPct val="120000"/>
              </a:lnSpc>
              <a:spcBef>
                <a:spcPct val="150000"/>
              </a:spcBef>
              <a:buFont typeface="Wingdings" pitchFamily="-20" charset="2"/>
              <a:buChar char="§"/>
            </a:pPr>
            <a:endParaRPr lang="en-US" sz="3100">
              <a:solidFill>
                <a:srgbClr val="000000"/>
              </a:solidFill>
              <a:latin typeface="Agency FB" pitchFamily="34" charset="0"/>
            </a:endParaRPr>
          </a:p>
        </p:txBody>
      </p:sp>
      <p:sp>
        <p:nvSpPr>
          <p:cNvPr id="53251" name="Text Box 10"/>
          <p:cNvSpPr txBox="1">
            <a:spLocks noChangeArrowheads="1"/>
          </p:cNvSpPr>
          <p:nvPr/>
        </p:nvSpPr>
        <p:spPr bwMode="auto">
          <a:xfrm>
            <a:off x="5029200" y="304800"/>
            <a:ext cx="3311525" cy="823913"/>
          </a:xfrm>
          <a:prstGeom prst="rect">
            <a:avLst/>
          </a:prstGeom>
          <a:noFill/>
          <a:ln w="9525">
            <a:noFill/>
            <a:miter lim="800000"/>
            <a:headEnd/>
            <a:tailEnd/>
          </a:ln>
        </p:spPr>
        <p:txBody>
          <a:bodyPr wrap="none">
            <a:spAutoFit/>
          </a:bodyPr>
          <a:lstStyle/>
          <a:p>
            <a:r>
              <a:rPr lang="en-US" sz="4800">
                <a:solidFill>
                  <a:srgbClr val="000000"/>
                </a:solidFill>
                <a:latin typeface="Century Gothic" pitchFamily="-20" charset="0"/>
              </a:rPr>
              <a:t>Hypothesis</a:t>
            </a:r>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5"/>
          <p:cNvSpPr txBox="1">
            <a:spLocks noChangeArrowheads="1"/>
          </p:cNvSpPr>
          <p:nvPr/>
        </p:nvSpPr>
        <p:spPr bwMode="auto">
          <a:xfrm>
            <a:off x="6324600" y="304800"/>
            <a:ext cx="2122488" cy="823913"/>
          </a:xfrm>
          <a:prstGeom prst="rect">
            <a:avLst/>
          </a:prstGeom>
          <a:noFill/>
          <a:ln w="9525">
            <a:noFill/>
            <a:miter lim="800000"/>
            <a:headEnd/>
            <a:tailEnd/>
          </a:ln>
        </p:spPr>
        <p:txBody>
          <a:bodyPr wrap="none">
            <a:spAutoFit/>
          </a:bodyPr>
          <a:lstStyle/>
          <a:p>
            <a:r>
              <a:rPr lang="en-US" sz="4800">
                <a:solidFill>
                  <a:srgbClr val="000000"/>
                </a:solidFill>
                <a:latin typeface="Century Gothic" pitchFamily="-20" charset="0"/>
              </a:rPr>
              <a:t>Results</a:t>
            </a:r>
          </a:p>
        </p:txBody>
      </p:sp>
      <p:sp>
        <p:nvSpPr>
          <p:cNvPr id="55299" name="Rectangle 6"/>
          <p:cNvSpPr>
            <a:spLocks noChangeArrowheads="1"/>
          </p:cNvSpPr>
          <p:nvPr/>
        </p:nvSpPr>
        <p:spPr bwMode="auto">
          <a:xfrm>
            <a:off x="381000" y="1295400"/>
            <a:ext cx="7772400" cy="5991225"/>
          </a:xfrm>
          <a:prstGeom prst="rect">
            <a:avLst/>
          </a:prstGeom>
          <a:noFill/>
          <a:ln w="9525">
            <a:noFill/>
            <a:miter lim="800000"/>
            <a:headEnd/>
            <a:tailEnd/>
          </a:ln>
        </p:spPr>
        <p:txBody>
          <a:bodyPr>
            <a:spAutoFit/>
          </a:bodyPr>
          <a:lstStyle/>
          <a:p>
            <a:pPr>
              <a:lnSpc>
                <a:spcPct val="120000"/>
              </a:lnSpc>
              <a:spcBef>
                <a:spcPct val="150000"/>
              </a:spcBef>
              <a:buFont typeface="Wingdings" pitchFamily="-20" charset="2"/>
              <a:buChar char="§"/>
            </a:pPr>
            <a:r>
              <a:rPr lang="en-US" sz="2000">
                <a:solidFill>
                  <a:srgbClr val="000000"/>
                </a:solidFill>
                <a:latin typeface="Century Gothic" pitchFamily="-20" charset="0"/>
              </a:rPr>
              <a:t>  Repeated measures MANOVA with general relationship measures (RDAS, RCS)</a:t>
            </a:r>
          </a:p>
          <a:p>
            <a:pPr>
              <a:lnSpc>
                <a:spcPct val="120000"/>
              </a:lnSpc>
              <a:spcBef>
                <a:spcPct val="150000"/>
              </a:spcBef>
              <a:buFont typeface="Wingdings" pitchFamily="-20" charset="2"/>
              <a:buChar char="§"/>
            </a:pPr>
            <a:r>
              <a:rPr lang="en-US" sz="2000">
                <a:solidFill>
                  <a:srgbClr val="000000"/>
                </a:solidFill>
                <a:latin typeface="Century Gothic" pitchFamily="-20" charset="0"/>
              </a:rPr>
              <a:t>  Repeated measures MANOVA with Gordon-Baucom focused on initial offense  </a:t>
            </a:r>
          </a:p>
          <a:p>
            <a:pPr>
              <a:lnSpc>
                <a:spcPct val="120000"/>
              </a:lnSpc>
              <a:spcBef>
                <a:spcPct val="150000"/>
              </a:spcBef>
              <a:buFont typeface="Wingdings" pitchFamily="-20" charset="2"/>
              <a:buChar char="§"/>
            </a:pPr>
            <a:r>
              <a:rPr lang="en-US" sz="2000">
                <a:solidFill>
                  <a:srgbClr val="000000"/>
                </a:solidFill>
                <a:latin typeface="Century Gothic" pitchFamily="-20" charset="0"/>
              </a:rPr>
              <a:t>  Repeated measures MANOVA with Gordon-Baucom focused on event from forgiveness-focused counseling sessions</a:t>
            </a:r>
          </a:p>
          <a:p>
            <a:pPr>
              <a:lnSpc>
                <a:spcPct val="120000"/>
              </a:lnSpc>
              <a:spcBef>
                <a:spcPct val="150000"/>
              </a:spcBef>
              <a:buFont typeface="Wingdings" pitchFamily="-20" charset="2"/>
              <a:buChar char="§"/>
            </a:pPr>
            <a:r>
              <a:rPr lang="en-US" sz="2000">
                <a:solidFill>
                  <a:srgbClr val="000000"/>
                </a:solidFill>
                <a:latin typeface="Century Gothic" pitchFamily="-20" charset="0"/>
              </a:rPr>
              <a:t>  Repeated measures MANOVA with IDCS behavioral coding measures- positive, negative, positive escalation and negative escalation</a:t>
            </a:r>
          </a:p>
          <a:p>
            <a:pPr>
              <a:lnSpc>
                <a:spcPct val="120000"/>
              </a:lnSpc>
              <a:spcBef>
                <a:spcPct val="150000"/>
              </a:spcBef>
            </a:pPr>
            <a:endParaRPr lang="en-US" sz="2000">
              <a:solidFill>
                <a:srgbClr val="000000"/>
              </a:solidFill>
              <a:latin typeface="Century Gothic" pitchFamily="-20" charset="0"/>
            </a:endParaRPr>
          </a:p>
        </p:txBody>
      </p:sp>
    </p:spTree>
  </p:cSld>
  <p:clrMapOvr>
    <a:masterClrMapping/>
  </p:clrMapOvr>
  <p:transition>
    <p:cu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ヒラギノ角ゴ Pro W6"/>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ＭＳ Ｐゴシック"/>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ヒラギノ角ゴ Pro W6"/>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ＭＳ Ｐゴシック"/>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ヒラギノ角ゴ Pro W6"/>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ＭＳ Ｐゴシック"/>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2.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3.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otalTime>2053</TotalTime>
  <Words>1494</Words>
  <Application>Microsoft Office PowerPoint</Application>
  <PresentationFormat>On-screen Show (4:3)</PresentationFormat>
  <Paragraphs>197</Paragraphs>
  <Slides>14</Slides>
  <Notes>14</Notes>
  <HiddenSlides>0</HiddenSlides>
  <MMClips>0</MMClips>
  <ScaleCrop>false</ScaleCrop>
  <HeadingPairs>
    <vt:vector size="8" baseType="variant">
      <vt:variant>
        <vt:lpstr>Fonts Used</vt:lpstr>
      </vt:variant>
      <vt:variant>
        <vt:i4>8</vt:i4>
      </vt:variant>
      <vt:variant>
        <vt:lpstr>Theme</vt:lpstr>
      </vt:variant>
      <vt:variant>
        <vt:i4>3</vt:i4>
      </vt:variant>
      <vt:variant>
        <vt:lpstr>Embedded OLE Servers</vt:lpstr>
      </vt:variant>
      <vt:variant>
        <vt:i4>1</vt:i4>
      </vt:variant>
      <vt:variant>
        <vt:lpstr>Slide Titles</vt:lpstr>
      </vt:variant>
      <vt:variant>
        <vt:i4>14</vt:i4>
      </vt:variant>
    </vt:vector>
  </HeadingPairs>
  <TitlesOfParts>
    <vt:vector size="26" baseType="lpstr">
      <vt:lpstr>Arial</vt:lpstr>
      <vt:lpstr>ＭＳ Ｐゴシック</vt:lpstr>
      <vt:lpstr>Franklin Gothic Medium</vt:lpstr>
      <vt:lpstr>Franklin Gothic Book</vt:lpstr>
      <vt:lpstr>Wingdings 2</vt:lpstr>
      <vt:lpstr>Century Gothic</vt:lpstr>
      <vt:lpstr>Wingdings</vt:lpstr>
      <vt:lpstr>Agency FB</vt:lpstr>
      <vt:lpstr>Trek</vt:lpstr>
      <vt:lpstr>1_Trek</vt:lpstr>
      <vt:lpstr>2_Trek</vt:lpstr>
      <vt:lpstr>Microsoft Office Excel Chart</vt:lpstr>
      <vt:lpstr>Forgiveness in Intimate Relationships:      The Impact of Hope-Focused Marriage Therapy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Cynthia Quigley</dc:creator>
  <cp:lastModifiedBy>Jen</cp:lastModifiedBy>
  <cp:revision>58</cp:revision>
  <dcterms:created xsi:type="dcterms:W3CDTF">2009-01-20T18:44:45Z</dcterms:created>
  <dcterms:modified xsi:type="dcterms:W3CDTF">2009-01-23T03:04:47Z</dcterms:modified>
</cp:coreProperties>
</file>